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7.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8.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9.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0.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omments/modernComment_A96_EF4CEACC.xml" ContentType="application/vnd.ms-powerpoint.comments+xml"/>
  <Override PartName="/ppt/revisionInfo.xml" ContentType="application/vnd.ms-powerpoint.revisioninfo+xml"/>
  <Override PartName="/ppt/changesInfos/changesInfo1.xml" ContentType="application/vnd.ms-powerpoint.changesinfo+xml"/>
  <Override PartName="/ppt/authors.xml" ContentType="application/vnd.ms-powerpoint.author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2"/>
    <p:sldMasterId id="2147483690" r:id="rId3"/>
    <p:sldMasterId id="2147483710" r:id="rId4"/>
    <p:sldMasterId id="2147483725" r:id="rId5"/>
    <p:sldMasterId id="2147483757" r:id="rId6"/>
    <p:sldMasterId id="2147483776" r:id="rId7"/>
    <p:sldMasterId id="2147483793" r:id="rId8"/>
    <p:sldMasterId id="2147483812" r:id="rId9"/>
    <p:sldMasterId id="2147483848" r:id="rId10"/>
    <p:sldMasterId id="2147483867" r:id="rId11"/>
    <p:sldMasterId id="2147483884" r:id="rId12"/>
  </p:sldMasterIdLst>
  <p:notesMasterIdLst>
    <p:notesMasterId r:id="rId30"/>
  </p:notesMasterIdLst>
  <p:sldIdLst>
    <p:sldId id="845" r:id="rId13"/>
    <p:sldId id="441" r:id="rId14"/>
    <p:sldId id="798" r:id="rId15"/>
    <p:sldId id="2708" r:id="rId16"/>
    <p:sldId id="1288" r:id="rId17"/>
    <p:sldId id="2709" r:id="rId18"/>
    <p:sldId id="2705" r:id="rId19"/>
    <p:sldId id="2710" r:id="rId20"/>
    <p:sldId id="818" r:id="rId21"/>
    <p:sldId id="861" r:id="rId22"/>
    <p:sldId id="830" r:id="rId23"/>
    <p:sldId id="2706" r:id="rId24"/>
    <p:sldId id="2707" r:id="rId25"/>
    <p:sldId id="256" r:id="rId26"/>
    <p:sldId id="259" r:id="rId27"/>
    <p:sldId id="257" r:id="rId28"/>
    <p:sldId id="384" r:id="rId29"/>
  </p:sldIdLst>
  <p:sldSz cx="12192000" cy="6858000"/>
  <p:notesSz cx="6858000" cy="9144000"/>
  <p:embeddedFontLst>
    <p:embeddedFont>
      <p:font typeface="Calibri" pitchFamily="34" charset="0"/>
      <p:regular r:id="rId31"/>
      <p:bold r:id="rId32"/>
      <p:italic r:id="rId33"/>
      <p:boldItalic r:id="rId34"/>
    </p:embeddedFont>
    <p:embeddedFont>
      <p:font typeface="Klarheit Kurrent Book" charset="0"/>
      <p:regular r:id="rId35"/>
    </p:embeddedFont>
    <p:embeddedFont>
      <p:font typeface="Klarheit Kurrent Extrabold" charset="0"/>
      <p:bold r:id="rId36"/>
    </p:embeddedFont>
  </p:embeddedFontLst>
  <p:custDataLst>
    <p:tags r:id="rId37"/>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7B98C08C-BA21-41B5-BE13-137FD2753BAE}">
          <p14:sldIdLst>
            <p14:sldId id="845"/>
            <p14:sldId id="441"/>
            <p14:sldId id="798"/>
            <p14:sldId id="2708"/>
            <p14:sldId id="1288"/>
            <p14:sldId id="2709"/>
            <p14:sldId id="2705"/>
            <p14:sldId id="2710"/>
            <p14:sldId id="818"/>
          </p14:sldIdLst>
        </p14:section>
        <p14:section name="Section sans titre" id="{E5B227D5-1FCC-472C-8A66-9B61DB57B749}">
          <p14:sldIdLst>
            <p14:sldId id="861"/>
            <p14:sldId id="830"/>
            <p14:sldId id="2706"/>
            <p14:sldId id="2707"/>
            <p14:sldId id="256"/>
            <p14:sldId id="259"/>
            <p14:sldId id="257"/>
            <p14:sldId id="384"/>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86E134-B73B-7816-6FA9-8CEBDB59495B}" name="Laure-Reine GAPP" initials="LRG" userId="S::lr.gapp@bail-renov.fr::20694acd-79b1-4a52-8391-ace6f894751a" providerId="AD"/>
  <p188:author id="{DB879561-273C-304F-5F43-27923884CAF3}" name="Maelis BIENNAIT" initials="" userId="S::m.biennait@bail-renov.fr::cc539c67-23aa-4ef0-bc8c-d4815eb97e4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F7D"/>
    <a:srgbClr val="0F4045"/>
    <a:srgbClr val="00CE7C"/>
    <a:srgbClr val="003338"/>
    <a:srgbClr val="EEF4F2"/>
    <a:srgbClr val="C5ADD4"/>
    <a:srgbClr val="7ABDFF"/>
    <a:srgbClr val="308061"/>
    <a:srgbClr val="0034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7A97D6-9974-4E80-85D9-17FB1B2525FD}" v="7" dt="2025-10-02T14:56:01.69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66780" autoAdjust="0"/>
  </p:normalViewPr>
  <p:slideViewPr>
    <p:cSldViewPr snapToGrid="0">
      <p:cViewPr>
        <p:scale>
          <a:sx n="79" d="100"/>
          <a:sy n="79" d="100"/>
        </p:scale>
        <p:origin x="-1644" y="-72"/>
      </p:cViewPr>
      <p:guideLst>
        <p:guide orient="horz" pos="2160"/>
        <p:guide pos="3840"/>
      </p:guideLst>
    </p:cSldViewPr>
  </p:slideViewPr>
  <p:notesTextViewPr>
    <p:cViewPr>
      <p:scale>
        <a:sx n="1" d="1"/>
        <a:sy n="1" d="1"/>
      </p:scale>
      <p:origin x="0" y="0"/>
    </p:cViewPr>
  </p:notesTextViewPr>
  <p:notesViewPr>
    <p:cSldViewPr snapToGrid="0">
      <p:cViewPr varScale="1">
        <p:scale>
          <a:sx n="72" d="100"/>
          <a:sy n="72" d="100"/>
        </p:scale>
        <p:origin x="2938"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viewProps" Target="viewProps.xml"/><Relationship Id="rId21" Type="http://schemas.openxmlformats.org/officeDocument/2006/relationships/slide" Target="slides/slide9.xml"/><Relationship Id="rId34" Type="http://schemas.openxmlformats.org/officeDocument/2006/relationships/font" Target="fonts/font4.fntdata"/><Relationship Id="rId42" Type="http://schemas.microsoft.com/office/2015/10/relationships/revisionInfo" Target="revisionInfo.xml"/><Relationship Id="rId7" Type="http://schemas.openxmlformats.org/officeDocument/2006/relationships/slideMaster" Target="slideMasters/slideMaster6.xml"/><Relationship Id="rId2" Type="http://schemas.openxmlformats.org/officeDocument/2006/relationships/slideMaster" Target="slideMasters/slideMaster1.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Master" Target="slideMasters/slideMaster10.xml"/><Relationship Id="rId24" Type="http://schemas.openxmlformats.org/officeDocument/2006/relationships/slide" Target="slides/slide12.xml"/><Relationship Id="rId32" Type="http://schemas.openxmlformats.org/officeDocument/2006/relationships/font" Target="fonts/font2.fntdata"/><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4.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font" Target="fonts/font6.fntdata"/><Relationship Id="rId10" Type="http://schemas.openxmlformats.org/officeDocument/2006/relationships/slideMaster" Target="slideMasters/slideMaster9.xml"/><Relationship Id="rId19" Type="http://schemas.openxmlformats.org/officeDocument/2006/relationships/slide" Target="slides/slide7.xml"/><Relationship Id="rId31" Type="http://schemas.openxmlformats.org/officeDocument/2006/relationships/font" Target="fonts/font1.fntdata"/><Relationship Id="rId44" Type="http://schemas.microsoft.com/office/2018/10/relationships/authors" Target="authors.xml"/><Relationship Id="rId4" Type="http://schemas.openxmlformats.org/officeDocument/2006/relationships/slideMaster" Target="slideMasters/slideMaster3.xml"/><Relationship Id="rId9" Type="http://schemas.openxmlformats.org/officeDocument/2006/relationships/slideMaster" Target="slideMasters/slideMaster8.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microsoft.com/office/2016/11/relationships/changesInfo" Target="changesInfos/changesInfo1.xml"/><Relationship Id="rId8" Type="http://schemas.openxmlformats.org/officeDocument/2006/relationships/slideMaster" Target="slideMasters/slideMaster7.xml"/><Relationship Id="rId3" Type="http://schemas.openxmlformats.org/officeDocument/2006/relationships/slideMaster" Target="slideMasters/slideMaster2.xml"/><Relationship Id="rId12" Type="http://schemas.openxmlformats.org/officeDocument/2006/relationships/slideMaster" Target="slideMasters/slideMaster11.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font" Target="fonts/font3.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e-Reine GAPP" userId="20694acd-79b1-4a52-8391-ace6f894751a" providerId="ADAL" clId="{7E817C07-BE70-4F13-99A4-8890CE90A1BF}"/>
    <pc:docChg chg="custSel modSld">
      <pc:chgData name="Laure-Reine GAPP" userId="20694acd-79b1-4a52-8391-ace6f894751a" providerId="ADAL" clId="{7E817C07-BE70-4F13-99A4-8890CE90A1BF}" dt="2025-09-24T14:55:07.167" v="77" actId="1076"/>
      <pc:docMkLst>
        <pc:docMk/>
      </pc:docMkLst>
      <pc:sldChg chg="addSp delSp modSp mod modNotes">
        <pc:chgData name="Laure-Reine GAPP" userId="20694acd-79b1-4a52-8391-ace6f894751a" providerId="ADAL" clId="{7E817C07-BE70-4F13-99A4-8890CE90A1BF}" dt="2025-09-24T14:55:07.167" v="77" actId="1076"/>
        <pc:sldMkLst>
          <pc:docMk/>
          <pc:sldMk cId="1081318643" sldId="2708"/>
        </pc:sldMkLst>
        <pc:picChg chg="add mod">
          <ac:chgData name="Laure-Reine GAPP" userId="20694acd-79b1-4a52-8391-ace6f894751a" providerId="ADAL" clId="{7E817C07-BE70-4F13-99A4-8890CE90A1BF}" dt="2025-09-24T14:55:07.167" v="77" actId="1076"/>
          <ac:picMkLst>
            <pc:docMk/>
            <pc:sldMk cId="1081318643" sldId="2708"/>
            <ac:picMk id="10" creationId="{A606F5C7-B327-712C-C3DE-80B4EAB7424D}"/>
          </ac:picMkLst>
        </pc:picChg>
      </pc:sldChg>
    </pc:docChg>
  </pc:docChgLst>
  <pc:docChgLst>
    <pc:chgData name="Maelis BIENNAIT" userId="cc539c67-23aa-4ef0-bc8c-d4815eb97e40" providerId="ADAL" clId="{216F79A1-0BA2-49DA-872F-13CDC8F5C220}"/>
    <pc:docChg chg="custSel delSld modSld sldOrd modSection">
      <pc:chgData name="Maelis BIENNAIT" userId="cc539c67-23aa-4ef0-bc8c-d4815eb97e40" providerId="ADAL" clId="{216F79A1-0BA2-49DA-872F-13CDC8F5C220}" dt="2025-10-02T14:57:04.078" v="1418"/>
      <pc:docMkLst>
        <pc:docMk/>
      </pc:docMkLst>
      <pc:sldChg chg="modNotesTx">
        <pc:chgData name="Maelis BIENNAIT" userId="cc539c67-23aa-4ef0-bc8c-d4815eb97e40" providerId="ADAL" clId="{216F79A1-0BA2-49DA-872F-13CDC8F5C220}" dt="2025-10-02T14:40:39.665" v="310" actId="20577"/>
        <pc:sldMkLst>
          <pc:docMk/>
          <pc:sldMk cId="577581598" sldId="441"/>
        </pc:sldMkLst>
      </pc:sldChg>
      <pc:sldChg chg="modSp mod ord modNotesTx">
        <pc:chgData name="Maelis BIENNAIT" userId="cc539c67-23aa-4ef0-bc8c-d4815eb97e40" providerId="ADAL" clId="{216F79A1-0BA2-49DA-872F-13CDC8F5C220}" dt="2025-10-02T14:57:04.078" v="1418"/>
        <pc:sldMkLst>
          <pc:docMk/>
          <pc:sldMk cId="3096984489" sldId="1288"/>
        </pc:sldMkLst>
        <pc:spChg chg="mod">
          <ac:chgData name="Maelis BIENNAIT" userId="cc539c67-23aa-4ef0-bc8c-d4815eb97e40" providerId="ADAL" clId="{216F79A1-0BA2-49DA-872F-13CDC8F5C220}" dt="2025-10-02T14:49:57.138" v="1286" actId="20577"/>
          <ac:spMkLst>
            <pc:docMk/>
            <pc:sldMk cId="3096984489" sldId="1288"/>
            <ac:spMk id="6" creationId="{E9C0591C-EF4F-BEA2-3439-52E6FEA50684}"/>
          </ac:spMkLst>
        </pc:spChg>
      </pc:sldChg>
      <pc:sldChg chg="del">
        <pc:chgData name="Maelis BIENNAIT" userId="cc539c67-23aa-4ef0-bc8c-d4815eb97e40" providerId="ADAL" clId="{216F79A1-0BA2-49DA-872F-13CDC8F5C220}" dt="2025-10-02T14:54:10.328" v="1392" actId="2696"/>
        <pc:sldMkLst>
          <pc:docMk/>
          <pc:sldMk cId="3537014651" sldId="1307"/>
        </pc:sldMkLst>
      </pc:sldChg>
      <pc:sldChg chg="ord">
        <pc:chgData name="Maelis BIENNAIT" userId="cc539c67-23aa-4ef0-bc8c-d4815eb97e40" providerId="ADAL" clId="{216F79A1-0BA2-49DA-872F-13CDC8F5C220}" dt="2025-10-02T14:54:31.160" v="1394"/>
        <pc:sldMkLst>
          <pc:docMk/>
          <pc:sldMk cId="950482723" sldId="2705"/>
        </pc:sldMkLst>
      </pc:sldChg>
      <pc:sldChg chg="modSp mod modNotesTx">
        <pc:chgData name="Maelis BIENNAIT" userId="cc539c67-23aa-4ef0-bc8c-d4815eb97e40" providerId="ADAL" clId="{216F79A1-0BA2-49DA-872F-13CDC8F5C220}" dt="2025-10-02T14:44:18.446" v="762" actId="113"/>
        <pc:sldMkLst>
          <pc:docMk/>
          <pc:sldMk cId="1081318643" sldId="2708"/>
        </pc:sldMkLst>
        <pc:spChg chg="mod">
          <ac:chgData name="Maelis BIENNAIT" userId="cc539c67-23aa-4ef0-bc8c-d4815eb97e40" providerId="ADAL" clId="{216F79A1-0BA2-49DA-872F-13CDC8F5C220}" dt="2025-10-02T14:38:16.359" v="2" actId="20577"/>
          <ac:spMkLst>
            <pc:docMk/>
            <pc:sldMk cId="1081318643" sldId="2708"/>
            <ac:spMk id="6" creationId="{8ADB8AE3-D309-C4F9-E5F3-4DC3943F4641}"/>
          </ac:spMkLst>
        </pc:spChg>
      </pc:sldChg>
      <pc:sldChg chg="modSp mod modNotesTx">
        <pc:chgData name="Maelis BIENNAIT" userId="cc539c67-23aa-4ef0-bc8c-d4815eb97e40" providerId="ADAL" clId="{216F79A1-0BA2-49DA-872F-13CDC8F5C220}" dt="2025-10-02T14:56:16.944" v="1416" actId="20577"/>
        <pc:sldMkLst>
          <pc:docMk/>
          <pc:sldMk cId="3739506263" sldId="2709"/>
        </pc:sldMkLst>
        <pc:spChg chg="mod">
          <ac:chgData name="Maelis BIENNAIT" userId="cc539c67-23aa-4ef0-bc8c-d4815eb97e40" providerId="ADAL" clId="{216F79A1-0BA2-49DA-872F-13CDC8F5C220}" dt="2025-10-02T14:56:16.944" v="1416" actId="20577"/>
          <ac:spMkLst>
            <pc:docMk/>
            <pc:sldMk cId="3739506263" sldId="2709"/>
            <ac:spMk id="8" creationId="{87A61E23-96B0-8D4A-3B2E-25965CDCB669}"/>
          </ac:spMkLst>
        </pc:spChg>
        <pc:graphicFrameChg chg="mod">
          <ac:chgData name="Maelis BIENNAIT" userId="cc539c67-23aa-4ef0-bc8c-d4815eb97e40" providerId="ADAL" clId="{216F79A1-0BA2-49DA-872F-13CDC8F5C220}" dt="2025-10-02T14:56:01.694" v="1403"/>
          <ac:graphicFrameMkLst>
            <pc:docMk/>
            <pc:sldMk cId="3739506263" sldId="2709"/>
            <ac:graphicFrameMk id="13" creationId="{BE76F7A3-39F4-81E6-67D1-C518A4CC8938}"/>
          </ac:graphicFrameMkLst>
        </pc:graphicFrameChg>
      </pc:sldChg>
      <pc:sldChg chg="addSp delSp modSp mod modNotesTx">
        <pc:chgData name="Maelis BIENNAIT" userId="cc539c67-23aa-4ef0-bc8c-d4815eb97e40" providerId="ADAL" clId="{216F79A1-0BA2-49DA-872F-13CDC8F5C220}" dt="2025-10-02T14:54:04.150" v="1391" actId="20577"/>
        <pc:sldMkLst>
          <pc:docMk/>
          <pc:sldMk cId="4014795468" sldId="2710"/>
        </pc:sldMkLst>
        <pc:spChg chg="add del mod">
          <ac:chgData name="Maelis BIENNAIT" userId="cc539c67-23aa-4ef0-bc8c-d4815eb97e40" providerId="ADAL" clId="{216F79A1-0BA2-49DA-872F-13CDC8F5C220}" dt="2025-10-02T14:53:37.887" v="1390" actId="478"/>
          <ac:spMkLst>
            <pc:docMk/>
            <pc:sldMk cId="4014795468" sldId="2710"/>
            <ac:spMk id="3" creationId="{89D84C80-CBD3-00F6-EEC2-2354C9441924}"/>
          </ac:spMkLst>
        </pc:spChg>
        <pc:spChg chg="mod">
          <ac:chgData name="Maelis BIENNAIT" userId="cc539c67-23aa-4ef0-bc8c-d4815eb97e40" providerId="ADAL" clId="{216F79A1-0BA2-49DA-872F-13CDC8F5C220}" dt="2025-10-02T14:51:13.846" v="1338" actId="20577"/>
          <ac:spMkLst>
            <pc:docMk/>
            <pc:sldMk cId="4014795468" sldId="2710"/>
            <ac:spMk id="7" creationId="{1E3EAD17-7B4E-7332-C2C7-BF4B16630A4C}"/>
          </ac:spMkLst>
        </pc:spChg>
        <pc:spChg chg="mod">
          <ac:chgData name="Maelis BIENNAIT" userId="cc539c67-23aa-4ef0-bc8c-d4815eb97e40" providerId="ADAL" clId="{216F79A1-0BA2-49DA-872F-13CDC8F5C220}" dt="2025-10-02T14:51:25.489" v="1358" actId="20577"/>
          <ac:spMkLst>
            <pc:docMk/>
            <pc:sldMk cId="4014795468" sldId="2710"/>
            <ac:spMk id="8" creationId="{6EB5710E-587E-6CC9-6F8F-B042D9041271}"/>
          </ac:spMkLst>
        </pc:spChg>
        <pc:spChg chg="mod">
          <ac:chgData name="Maelis BIENNAIT" userId="cc539c67-23aa-4ef0-bc8c-d4815eb97e40" providerId="ADAL" clId="{216F79A1-0BA2-49DA-872F-13CDC8F5C220}" dt="2025-10-02T14:51:23.308" v="1354" actId="20577"/>
          <ac:spMkLst>
            <pc:docMk/>
            <pc:sldMk cId="4014795468" sldId="2710"/>
            <ac:spMk id="9" creationId="{0AF2E336-8E84-72C4-A414-EE71827EF70B}"/>
          </ac:spMkLst>
        </pc:spChg>
        <pc:spChg chg="mod">
          <ac:chgData name="Maelis BIENNAIT" userId="cc539c67-23aa-4ef0-bc8c-d4815eb97e40" providerId="ADAL" clId="{216F79A1-0BA2-49DA-872F-13CDC8F5C220}" dt="2025-10-02T14:51:58.409" v="1386" actId="207"/>
          <ac:spMkLst>
            <pc:docMk/>
            <pc:sldMk cId="4014795468" sldId="2710"/>
            <ac:spMk id="10" creationId="{85A4D189-93C0-FDDD-5DAF-B647AC23DE46}"/>
          </ac:spMkLst>
        </pc:spChg>
        <pc:spChg chg="mod">
          <ac:chgData name="Maelis BIENNAIT" userId="cc539c67-23aa-4ef0-bc8c-d4815eb97e40" providerId="ADAL" clId="{216F79A1-0BA2-49DA-872F-13CDC8F5C220}" dt="2025-10-02T14:50:58.347" v="1333" actId="207"/>
          <ac:spMkLst>
            <pc:docMk/>
            <pc:sldMk cId="4014795468" sldId="2710"/>
            <ac:spMk id="16" creationId="{F93EC431-BD15-0485-8F35-F1DD51BF2287}"/>
          </ac:spMkLst>
        </pc:spChg>
        <pc:picChg chg="del">
          <ac:chgData name="Maelis BIENNAIT" userId="cc539c67-23aa-4ef0-bc8c-d4815eb97e40" providerId="ADAL" clId="{216F79A1-0BA2-49DA-872F-13CDC8F5C220}" dt="2025-10-02T14:52:46.566" v="1387" actId="478"/>
          <ac:picMkLst>
            <pc:docMk/>
            <pc:sldMk cId="4014795468" sldId="2710"/>
            <ac:picMk id="6" creationId="{54880BEA-5350-9D98-9CCD-DEFAB555FCF0}"/>
          </ac:picMkLst>
        </pc:picChg>
      </pc:sldChg>
    </pc:docChg>
  </pc:docChgLst>
</pc:chgInfo>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https://soliha75-my.sharepoint.com/personal/e_daraquy_soliha_fr/Documents/Bureau/Dossier/BR/Actions%20d'accompagnement%20individuel_13.01.2025-14h41.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https://soliha75-my.sharepoint.com/personal/e_daraquy_soliha_fr/Documents/Bureau/Dossier/BR/Actions%20d'accompagnement%20individuel_13.01.2025-14h41.xlsx" TargetMode="Externa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https://soliha75-my.sharepoint.com/personal/e_daraquy_soliha_fr/Documents/Bureau/Dossier/BR/Actions%20d'accompagnement%20individuel_13.01.2025-14h41.xlsx" TargetMode="External"/></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oleObject" Target="https://soliha75-my.sharepoint.com/personal/e_daraquy_soliha_fr/Documents/Bureau/Dossier/BR/Actions%20d'accompagnement%20individuel_13.01.2025-14h4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pivotSource>
    <c:name>[Actions d'accompagnement individuel_13.01.2025-14h41.xlsx]Feuil2!Tableau croisé dynamique3</c:name>
    <c:fmtId val="-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Modalités d'acquisition du bien</a:t>
            </a:r>
          </a:p>
        </c:rich>
      </c:tx>
      <c:layout/>
      <c:overlay val="0"/>
      <c:spPr>
        <a:noFill/>
        <a:ln>
          <a:noFill/>
        </a:ln>
        <a:effectLst/>
      </c:sp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
        <c:spPr>
          <a:solidFill>
            <a:schemeClr val="accent1">
              <a:lumMod val="60000"/>
            </a:schemeClr>
          </a:solidFill>
          <a:ln w="19050">
            <a:solidFill>
              <a:schemeClr val="lt1"/>
            </a:solidFill>
          </a:ln>
          <a:effectLst/>
        </c:spPr>
        <c:dLbl>
          <c:idx val="0"/>
          <c:layout>
            <c:manualLayout>
              <c:x val="-3.9492429672837108E-2"/>
              <c:y val="-3.5988070775217679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2"/>
        <c:spPr>
          <a:solidFill>
            <a:schemeClr val="accent5"/>
          </a:solidFill>
          <a:ln w="19050">
            <a:solidFill>
              <a:schemeClr val="lt1"/>
            </a:solidFill>
          </a:ln>
          <a:effectLst/>
        </c:spPr>
        <c:dLbl>
          <c:idx val="0"/>
          <c:layout>
            <c:manualLayout>
              <c:x val="1.1911377651803253E-2"/>
              <c:y val="-2.85272135440344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3"/>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dLbl>
          <c:idx val="0"/>
          <c:layout>
            <c:manualLayout>
              <c:x val="1.1911377651803253E-2"/>
              <c:y val="-2.85272135440344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7"/>
        <c:spPr>
          <a:solidFill>
            <a:schemeClr val="accent1"/>
          </a:solidFill>
          <a:ln w="19050">
            <a:solidFill>
              <a:schemeClr val="lt1"/>
            </a:solidFill>
          </a:ln>
          <a:effectLst/>
        </c:spPr>
        <c:dLbl>
          <c:idx val="0"/>
          <c:layout>
            <c:manualLayout>
              <c:x val="-3.9492429672837108E-2"/>
              <c:y val="-3.5988070775217679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8"/>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dLbl>
          <c:idx val="0"/>
          <c:layout>
            <c:manualLayout>
              <c:x val="1.1911377651803253E-2"/>
              <c:y val="-2.85272135440344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2"/>
        <c:spPr>
          <a:solidFill>
            <a:schemeClr val="accent1"/>
          </a:solidFill>
          <a:ln w="19050">
            <a:solidFill>
              <a:schemeClr val="lt1"/>
            </a:solidFill>
          </a:ln>
          <a:effectLst/>
        </c:spPr>
        <c:dLbl>
          <c:idx val="0"/>
          <c:layout>
            <c:manualLayout>
              <c:x val="-3.9492429672837108E-2"/>
              <c:y val="-3.5988070775217679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s>
    <c:plotArea>
      <c:layout/>
      <c:pieChart>
        <c:varyColors val="1"/>
        <c:ser>
          <c:idx val="0"/>
          <c:order val="0"/>
          <c:tx>
            <c:strRef>
              <c:f>Feuil2!$B$3</c:f>
              <c:strCache>
                <c:ptCount val="1"/>
                <c:pt idx="0">
                  <c:v>Total</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E24F-4906-AA86-1BE140DBC16D}"/>
              </c:ext>
            </c:extLst>
          </c:dPt>
          <c:dPt>
            <c:idx val="1"/>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3-E24F-4906-AA86-1BE140DBC16D}"/>
              </c:ext>
            </c:extLst>
          </c:dPt>
          <c:dPt>
            <c:idx val="2"/>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5-E24F-4906-AA86-1BE140DBC16D}"/>
              </c:ext>
            </c:extLst>
          </c:dPt>
          <c:dPt>
            <c:idx val="3"/>
            <c:bubble3D val="0"/>
            <c:spPr>
              <a:solidFill>
                <a:schemeClr val="accent1">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E24F-4906-AA86-1BE140DBC16D}"/>
              </c:ext>
            </c:extLst>
          </c:dPt>
          <c:dLbls>
            <c:dLbl>
              <c:idx val="0"/>
              <c:layout>
                <c:manualLayout>
                  <c:x val="6.0498353261833932E-4"/>
                  <c:y val="-2.8466302324824461E-2"/>
                </c:manualLayout>
              </c:layout>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E24F-4906-AA86-1BE140DBC16D}"/>
                </c:ext>
              </c:extLst>
            </c:dLbl>
            <c:dLbl>
              <c:idx val="1"/>
              <c:layout>
                <c:manualLayout>
                  <c:x val="2.6521322464257424E-2"/>
                  <c:y val="6.2107757995745073E-3"/>
                </c:manualLayout>
              </c:layout>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E24F-4906-AA86-1BE140DBC16D}"/>
                </c:ext>
              </c:extLst>
            </c:dLbl>
            <c:dLbl>
              <c:idx val="2"/>
              <c:layout>
                <c:manualLayout>
                  <c:x val="3.1197827314565717E-3"/>
                  <c:y val="-0.1338388373690329"/>
                </c:manualLayout>
              </c:layout>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E24F-4906-AA86-1BE140DBC16D}"/>
                </c:ext>
              </c:extLst>
            </c:dLbl>
            <c:dLbl>
              <c:idx val="3"/>
              <c:layout>
                <c:manualLayout>
                  <c:x val="-3.9492429672837108E-2"/>
                  <c:y val="-3.5988070775217679E-2"/>
                </c:manualLayout>
              </c:layout>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E24F-4906-AA86-1BE140DBC16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Feuil2!$A$4:$A$8</c:f>
              <c:strCache>
                <c:ptCount val="4"/>
                <c:pt idx="0">
                  <c:v>Ancienne résidence principale</c:v>
                </c:pt>
                <c:pt idx="1">
                  <c:v>Autre</c:v>
                </c:pt>
                <c:pt idx="2">
                  <c:v>Héritage / Donation</c:v>
                </c:pt>
                <c:pt idx="3">
                  <c:v>Investissement locatif</c:v>
                </c:pt>
              </c:strCache>
            </c:strRef>
          </c:cat>
          <c:val>
            <c:numRef>
              <c:f>Feuil2!$B$4:$B$8</c:f>
              <c:numCache>
                <c:formatCode>0.00%</c:formatCode>
                <c:ptCount val="4"/>
                <c:pt idx="0">
                  <c:v>4.2767295597484274E-2</c:v>
                </c:pt>
                <c:pt idx="1">
                  <c:v>4.2767295597484274E-2</c:v>
                </c:pt>
                <c:pt idx="2">
                  <c:v>0.31823899371069181</c:v>
                </c:pt>
                <c:pt idx="3">
                  <c:v>0.5962264150943396</c:v>
                </c:pt>
              </c:numCache>
            </c:numRef>
          </c:val>
          <c:extLst xmlns:c16r2="http://schemas.microsoft.com/office/drawing/2015/06/chart">
            <c:ext xmlns:c16="http://schemas.microsoft.com/office/drawing/2014/chart" uri="{C3380CC4-5D6E-409C-BE32-E72D297353CC}">
              <c16:uniqueId val="{00000008-E24F-4906-AA86-1BE140DBC16D}"/>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9405504612749302"/>
          <c:y val="0.46483456700572051"/>
          <c:w val="0.30594495387250692"/>
          <c:h val="0.4035037394835611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1">
    <c:autoUpdate val="0"/>
  </c:externalData>
  <c:extLst xmlns:c16r2="http://schemas.microsoft.com/office/drawing/2015/06/chart">
    <c:ext xmlns:c16="http://schemas.microsoft.com/office/drawing/2014/chart" uri="{E28EC0CA-F0BB-4C9C-879D-F8772B89E7AC}">
      <c16:pivotOptions16>
        <c16:showExpandCollapseFieldButtons val="1"/>
      </c16:pivotOptions16>
    </c:ext>
    <c:ext xmlns:c14="http://schemas.microsoft.com/office/drawing/2007/8/2/chart" uri="{781A3756-C4B2-4CAC-9D66-4F8BD8637D16}">
      <c14:pivotOptions>
        <c14:dropZoneFilter val="1"/>
        <c14:dropZoneCategories val="1"/>
        <c14:dropZoneData val="1"/>
        <c14:dropZoneSeries val="1"/>
        <c14:dropZonesVisible val="1"/>
      </c14:pivotOptions>
    </c:ext>
  </c:extLst>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pivotSource>
    <c:name>[Actions d'accompagnement individuel_13.01.2025-14h41.xlsx]Feuil61!Tableau croisé dynamique5</c:name>
    <c:fmtId val="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Etiquette DPE</a:t>
            </a:r>
          </a:p>
        </c:rich>
      </c:tx>
      <c:layout>
        <c:manualLayout>
          <c:xMode val="edge"/>
          <c:yMode val="edge"/>
          <c:x val="0.33243169946222478"/>
          <c:y val="2.9648185729361148E-2"/>
        </c:manualLayout>
      </c:layout>
      <c:overlay val="0"/>
      <c:spPr>
        <a:noFill/>
        <a:ln>
          <a:noFill/>
        </a:ln>
        <a:effectLst/>
      </c:sp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
        <c:spPr>
          <a:solidFill>
            <a:schemeClr val="accent6"/>
          </a:solidFill>
          <a:ln w="19050">
            <a:solidFill>
              <a:schemeClr val="lt1"/>
            </a:solidFill>
          </a:ln>
          <a:effectLst/>
        </c:spPr>
        <c:dLbl>
          <c:idx val="0"/>
          <c:layout>
            <c:manualLayout>
              <c:x val="-6.9444444444444448E-2"/>
              <c:y val="-8.7759815242494266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2"/>
        <c:spPr>
          <a:solidFill>
            <a:schemeClr val="accent5"/>
          </a:solidFill>
          <a:ln w="19050">
            <a:solidFill>
              <a:schemeClr val="lt1"/>
            </a:solidFill>
          </a:ln>
          <a:effectLst/>
        </c:spPr>
        <c:dLbl>
          <c:idx val="0"/>
          <c:layout>
            <c:manualLayout>
              <c:x val="-0.11666666666666667"/>
              <c:y val="4.1570438799076126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3"/>
        <c:spPr>
          <a:solidFill>
            <a:schemeClr val="accent4"/>
          </a:solidFill>
          <a:ln w="19050">
            <a:solidFill>
              <a:schemeClr val="lt1"/>
            </a:solidFill>
          </a:ln>
          <a:effectLst/>
        </c:spPr>
        <c:dLbl>
          <c:idx val="0"/>
          <c:layout>
            <c:manualLayout>
              <c:x val="7.2222222222222271E-2"/>
              <c:y val="4.1570438799076209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4"/>
        <c:spPr>
          <a:solidFill>
            <a:schemeClr val="accent3"/>
          </a:solidFill>
          <a:ln w="19050">
            <a:solidFill>
              <a:schemeClr val="lt1"/>
            </a:solidFill>
          </a:ln>
          <a:effectLst/>
        </c:spPr>
        <c:dLbl>
          <c:idx val="0"/>
          <c:layout>
            <c:manualLayout>
              <c:x val="7.7777777777777682E-2"/>
              <c:y val="-9.237875288683607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5"/>
        <c:spPr>
          <a:solidFill>
            <a:schemeClr val="accent2"/>
          </a:solidFill>
          <a:ln w="19050">
            <a:solidFill>
              <a:schemeClr val="lt1"/>
            </a:solidFill>
          </a:ln>
          <a:effectLst/>
        </c:spPr>
        <c:dLbl>
          <c:idx val="0"/>
          <c:layout>
            <c:manualLayout>
              <c:x val="3.6111111111111059E-2"/>
              <c:y val="-7.390300230946882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6"/>
        <c:spPr>
          <a:solidFill>
            <a:schemeClr val="accent1"/>
          </a:solidFill>
          <a:ln w="19050">
            <a:solidFill>
              <a:schemeClr val="lt1"/>
            </a:solidFill>
          </a:ln>
          <a:effectLst/>
        </c:spPr>
        <c:dLbl>
          <c:idx val="0"/>
          <c:layout>
            <c:manualLayout>
              <c:x val="-2.5000000000000001E-2"/>
              <c:y val="-0.1016166281755196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7"/>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8"/>
        <c:spPr>
          <a:solidFill>
            <a:schemeClr val="accent1"/>
          </a:solidFill>
          <a:ln w="19050">
            <a:solidFill>
              <a:schemeClr val="lt1"/>
            </a:solidFill>
          </a:ln>
          <a:effectLst/>
        </c:spPr>
        <c:dLbl>
          <c:idx val="0"/>
          <c:layout>
            <c:manualLayout>
              <c:x val="-2.5000000000000001E-2"/>
              <c:y val="-0.1016166281755196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9"/>
        <c:spPr>
          <a:solidFill>
            <a:schemeClr val="accent1"/>
          </a:solidFill>
          <a:ln w="19050">
            <a:solidFill>
              <a:schemeClr val="lt1"/>
            </a:solidFill>
          </a:ln>
          <a:effectLst/>
        </c:spPr>
        <c:dLbl>
          <c:idx val="0"/>
          <c:layout>
            <c:manualLayout>
              <c:x val="3.6111111111111059E-2"/>
              <c:y val="-7.390300230946882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0"/>
        <c:spPr>
          <a:solidFill>
            <a:schemeClr val="accent1"/>
          </a:solidFill>
          <a:ln w="19050">
            <a:solidFill>
              <a:schemeClr val="lt1"/>
            </a:solidFill>
          </a:ln>
          <a:effectLst/>
        </c:spPr>
        <c:dLbl>
          <c:idx val="0"/>
          <c:layout>
            <c:manualLayout>
              <c:x val="7.7777777777777682E-2"/>
              <c:y val="-9.237875288683607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1"/>
        <c:spPr>
          <a:solidFill>
            <a:schemeClr val="accent1"/>
          </a:solidFill>
          <a:ln w="19050">
            <a:solidFill>
              <a:schemeClr val="lt1"/>
            </a:solidFill>
          </a:ln>
          <a:effectLst/>
        </c:spPr>
        <c:dLbl>
          <c:idx val="0"/>
          <c:layout>
            <c:manualLayout>
              <c:x val="7.2222222222222271E-2"/>
              <c:y val="4.1570438799076209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2"/>
        <c:spPr>
          <a:solidFill>
            <a:schemeClr val="accent1"/>
          </a:solidFill>
          <a:ln w="19050">
            <a:solidFill>
              <a:schemeClr val="lt1"/>
            </a:solidFill>
          </a:ln>
          <a:effectLst/>
        </c:spPr>
        <c:dLbl>
          <c:idx val="0"/>
          <c:layout>
            <c:manualLayout>
              <c:x val="-0.11666666666666667"/>
              <c:y val="4.1570438799076126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3"/>
        <c:spPr>
          <a:solidFill>
            <a:schemeClr val="accent1"/>
          </a:solidFill>
          <a:ln w="19050">
            <a:solidFill>
              <a:schemeClr val="lt1"/>
            </a:solidFill>
          </a:ln>
          <a:effectLst/>
        </c:spPr>
        <c:dLbl>
          <c:idx val="0"/>
          <c:layout>
            <c:manualLayout>
              <c:x val="-6.9444444444444448E-2"/>
              <c:y val="-8.7759815242494266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4"/>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5"/>
        <c:spPr>
          <a:solidFill>
            <a:schemeClr val="accent1"/>
          </a:solidFill>
          <a:ln w="19050">
            <a:solidFill>
              <a:schemeClr val="lt1"/>
            </a:solidFill>
          </a:ln>
          <a:effectLst/>
        </c:spPr>
        <c:dLbl>
          <c:idx val="0"/>
          <c:layout>
            <c:manualLayout>
              <c:x val="-2.5000000000000001E-2"/>
              <c:y val="-0.1016166281755196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6"/>
        <c:spPr>
          <a:solidFill>
            <a:schemeClr val="accent1"/>
          </a:solidFill>
          <a:ln w="19050">
            <a:solidFill>
              <a:schemeClr val="lt1"/>
            </a:solidFill>
          </a:ln>
          <a:effectLst/>
        </c:spPr>
        <c:dLbl>
          <c:idx val="0"/>
          <c:layout>
            <c:manualLayout>
              <c:x val="3.6111111111111059E-2"/>
              <c:y val="-7.390300230946882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7"/>
        <c:spPr>
          <a:solidFill>
            <a:schemeClr val="accent1"/>
          </a:solidFill>
          <a:ln w="19050">
            <a:solidFill>
              <a:schemeClr val="lt1"/>
            </a:solidFill>
          </a:ln>
          <a:effectLst/>
        </c:spPr>
        <c:dLbl>
          <c:idx val="0"/>
          <c:layout>
            <c:manualLayout>
              <c:x val="7.7777777777777682E-2"/>
              <c:y val="-9.2378752886836071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8"/>
        <c:spPr>
          <a:solidFill>
            <a:schemeClr val="accent1"/>
          </a:solidFill>
          <a:ln w="19050">
            <a:solidFill>
              <a:schemeClr val="lt1"/>
            </a:solidFill>
          </a:ln>
          <a:effectLst/>
        </c:spPr>
        <c:dLbl>
          <c:idx val="0"/>
          <c:layout>
            <c:manualLayout>
              <c:x val="7.2222222222222271E-2"/>
              <c:y val="4.1570438799076209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9"/>
        <c:spPr>
          <a:solidFill>
            <a:schemeClr val="accent1"/>
          </a:solidFill>
          <a:ln w="19050">
            <a:solidFill>
              <a:schemeClr val="lt1"/>
            </a:solidFill>
          </a:ln>
          <a:effectLst/>
        </c:spPr>
        <c:dLbl>
          <c:idx val="0"/>
          <c:layout>
            <c:manualLayout>
              <c:x val="-0.11666666666666667"/>
              <c:y val="4.1570438799076126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20"/>
        <c:spPr>
          <a:solidFill>
            <a:schemeClr val="accent1"/>
          </a:solidFill>
          <a:ln w="19050">
            <a:solidFill>
              <a:schemeClr val="lt1"/>
            </a:solidFill>
          </a:ln>
          <a:effectLst/>
        </c:spPr>
        <c:dLbl>
          <c:idx val="0"/>
          <c:layout>
            <c:manualLayout>
              <c:x val="-6.9444444444444448E-2"/>
              <c:y val="-8.7759815242494266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s>
    <c:plotArea>
      <c:layout/>
      <c:doughnutChart>
        <c:varyColors val="1"/>
        <c:ser>
          <c:idx val="0"/>
          <c:order val="0"/>
          <c:tx>
            <c:strRef>
              <c:f>Feuil61!$B$3</c:f>
              <c:strCache>
                <c:ptCount val="1"/>
                <c:pt idx="0">
                  <c:v>Total</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1A72-4CED-88B8-7FD987B14582}"/>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1A72-4CED-88B8-7FD987B14582}"/>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5-1A72-4CED-88B8-7FD987B14582}"/>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7-1A72-4CED-88B8-7FD987B14582}"/>
              </c:ext>
            </c:extLst>
          </c:dPt>
          <c:dPt>
            <c:idx val="4"/>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9-1A72-4CED-88B8-7FD987B14582}"/>
              </c:ext>
            </c:extLst>
          </c:dPt>
          <c:dPt>
            <c:idx val="5"/>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B-1A72-4CED-88B8-7FD987B14582}"/>
              </c:ext>
            </c:extLst>
          </c:dPt>
          <c:dLbls>
            <c:dLbl>
              <c:idx val="0"/>
              <c:layout>
                <c:manualLayout>
                  <c:x val="-2.5000000000000001E-2"/>
                  <c:y val="-0.10161662817551963"/>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1A72-4CED-88B8-7FD987B14582}"/>
                </c:ext>
              </c:extLst>
            </c:dLbl>
            <c:dLbl>
              <c:idx val="1"/>
              <c:layout>
                <c:manualLayout>
                  <c:x val="6.350832858221489E-2"/>
                  <c:y val="-9.4521633249452092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1A72-4CED-88B8-7FD987B14582}"/>
                </c:ext>
              </c:extLst>
            </c:dLbl>
            <c:dLbl>
              <c:idx val="2"/>
              <c:layout>
                <c:manualLayout>
                  <c:x val="7.7777777777777682E-2"/>
                  <c:y val="-9.2378752886836071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1A72-4CED-88B8-7FD987B14582}"/>
                </c:ext>
              </c:extLst>
            </c:dLbl>
            <c:dLbl>
              <c:idx val="3"/>
              <c:layout>
                <c:manualLayout>
                  <c:x val="0.10744718554016365"/>
                  <c:y val="0.10342625213085478"/>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1A72-4CED-88B8-7FD987B14582}"/>
                </c:ext>
              </c:extLst>
            </c:dLbl>
            <c:dLbl>
              <c:idx val="4"/>
              <c:layout>
                <c:manualLayout>
                  <c:x val="-0.11666666666666667"/>
                  <c:y val="4.157043879907612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1A72-4CED-88B8-7FD987B14582}"/>
                </c:ext>
              </c:extLst>
            </c:dLbl>
            <c:dLbl>
              <c:idx val="5"/>
              <c:layout>
                <c:manualLayout>
                  <c:x val="-6.9444444444444448E-2"/>
                  <c:y val="-8.7759815242494266E-2"/>
                </c:manualLayout>
              </c:layou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1A72-4CED-88B8-7FD987B1458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Feuil61!$A$4:$A$10</c:f>
              <c:strCache>
                <c:ptCount val="6"/>
                <c:pt idx="0">
                  <c:v>B</c:v>
                </c:pt>
                <c:pt idx="1">
                  <c:v>C</c:v>
                </c:pt>
                <c:pt idx="2">
                  <c:v>D</c:v>
                </c:pt>
                <c:pt idx="3">
                  <c:v>E</c:v>
                </c:pt>
                <c:pt idx="4">
                  <c:v>F</c:v>
                </c:pt>
                <c:pt idx="5">
                  <c:v>G</c:v>
                </c:pt>
              </c:strCache>
            </c:strRef>
          </c:cat>
          <c:val>
            <c:numRef>
              <c:f>Feuil61!$B$4:$B$10</c:f>
              <c:numCache>
                <c:formatCode>0.00%</c:formatCode>
                <c:ptCount val="6"/>
                <c:pt idx="0">
                  <c:v>1.2048192771084338E-2</c:v>
                </c:pt>
                <c:pt idx="1">
                  <c:v>3.7865748709122203E-2</c:v>
                </c:pt>
                <c:pt idx="2">
                  <c:v>0.13941480206540446</c:v>
                </c:pt>
                <c:pt idx="3">
                  <c:v>0.3648881239242685</c:v>
                </c:pt>
                <c:pt idx="4">
                  <c:v>0.2512908777969019</c:v>
                </c:pt>
                <c:pt idx="5">
                  <c:v>0.1944922547332186</c:v>
                </c:pt>
              </c:numCache>
            </c:numRef>
          </c:val>
          <c:extLst xmlns:c16r2="http://schemas.microsoft.com/office/drawing/2015/06/chart">
            <c:ext xmlns:c16="http://schemas.microsoft.com/office/drawing/2014/chart" uri="{C3380CC4-5D6E-409C-BE32-E72D297353CC}">
              <c16:uniqueId val="{0000000C-1A72-4CED-88B8-7FD987B14582}"/>
            </c:ext>
          </c:extLst>
        </c:ser>
        <c:dLbls>
          <c:showLegendKey val="0"/>
          <c:showVal val="1"/>
          <c:showCatName val="0"/>
          <c:showSerName val="0"/>
          <c:showPercent val="0"/>
          <c:showBubbleSize val="0"/>
          <c:showLeaderLines val="1"/>
        </c:dLbls>
        <c:firstSliceAng val="0"/>
        <c:holeSize val="75"/>
      </c:doughnut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1">
    <c:autoUpdate val="0"/>
  </c:externalData>
  <c:extLst xmlns:c16r2="http://schemas.microsoft.com/office/drawing/2015/06/chart">
    <c:ext xmlns:c16="http://schemas.microsoft.com/office/drawing/2014/chart" uri="{E28EC0CA-F0BB-4C9C-879D-F8772B89E7AC}">
      <c16:pivotOptions16>
        <c16:showExpandCollapseFieldButtons val="1"/>
      </c16:pivotOptions16>
    </c:ext>
    <c:ext xmlns:c14="http://schemas.microsoft.com/office/drawing/2007/8/2/chart" uri="{781A3756-C4B2-4CAC-9D66-4F8BD8637D16}">
      <c14:pivotOptions>
        <c14:dropZoneFilter val="1"/>
        <c14:dropZoneCategories val="1"/>
        <c14:dropZoneData val="1"/>
        <c14:dropZoneSeries val="1"/>
        <c14:dropZonesVisible val="1"/>
      </c14:pivotOptions>
    </c:ext>
  </c:extLst>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pivotSource>
    <c:name>[Actions d'accompagnement individuel_13.01.2025-14h41.xlsx]Feuil62!Tableau croisé dynamique6</c:name>
    <c:fmtId val="1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FR"/>
              <a:t>Des travaux de rénovation sont-ils envisagés par le PB ? </a:t>
            </a:r>
          </a:p>
        </c:rich>
      </c:tx>
      <c:layout>
        <c:manualLayout>
          <c:xMode val="edge"/>
          <c:yMode val="edge"/>
          <c:x val="0.1113249651324965"/>
          <c:y val="2.552456395549349E-2"/>
        </c:manualLayout>
      </c:layout>
      <c:overlay val="0"/>
      <c:spPr>
        <a:noFill/>
        <a:ln>
          <a:noFill/>
        </a:ln>
        <a:effectLst/>
      </c:spPr>
    </c:title>
    <c:autoTitleDeleted val="0"/>
    <c:pivotFmts>
      <c:pivotFmt>
        <c:idx val="0"/>
        <c:spPr>
          <a:solidFill>
            <a:schemeClr val="accent1"/>
          </a:solidFill>
          <a:ln>
            <a:noFill/>
          </a:ln>
          <a:effectLst/>
        </c:spPr>
        <c:marker>
          <c:symbol val="none"/>
        </c:marker>
        <c:dLbl>
          <c:idx val="0"/>
          <c:delete val="1"/>
          <c:extLst xmlns:c16r2="http://schemas.microsoft.com/office/drawing/2015/06/chart">
            <c:ext xmlns:c15="http://schemas.microsoft.com/office/drawing/2012/chart" uri="{CE6537A1-D6FC-4f65-9D91-7224C49458BB}"/>
          </c:extLst>
        </c:dLbl>
      </c:pivotFmt>
      <c:pivotFmt>
        <c:idx val="1"/>
        <c:spPr>
          <a:solidFill>
            <a:schemeClr val="accent1"/>
          </a:solidFill>
          <a:ln>
            <a:noFill/>
          </a:ln>
          <a:effectLst/>
        </c:spPr>
        <c:marker>
          <c:symbol val="none"/>
        </c:marker>
        <c:dLbl>
          <c:idx val="0"/>
          <c:delete val="1"/>
          <c:extLst xmlns:c16r2="http://schemas.microsoft.com/office/drawing/2015/06/chart">
            <c:ext xmlns:c15="http://schemas.microsoft.com/office/drawing/2012/chart" uri="{CE6537A1-D6FC-4f65-9D91-7224C49458BB}"/>
          </c:extLst>
        </c:dLbl>
      </c:pivotFmt>
      <c:pivotFmt>
        <c:idx val="2"/>
        <c:spPr>
          <a:solidFill>
            <a:schemeClr val="accent1"/>
          </a:solidFill>
          <a:ln>
            <a:noFill/>
          </a:ln>
          <a:effectLst/>
        </c:spPr>
        <c:marker>
          <c:symbol val="none"/>
        </c:marker>
        <c:dLbl>
          <c:idx val="0"/>
          <c:delete val="1"/>
          <c:extLst xmlns:c16r2="http://schemas.microsoft.com/office/drawing/2015/06/chart">
            <c:ext xmlns:c15="http://schemas.microsoft.com/office/drawing/2012/chart" uri="{CE6537A1-D6FC-4f65-9D91-7224C49458BB}"/>
          </c:extLst>
        </c:dLbl>
      </c:pivotFmt>
      <c:pivotFmt>
        <c:idx val="3"/>
        <c:spPr>
          <a:solidFill>
            <a:schemeClr val="accent1"/>
          </a:solidFill>
          <a:ln>
            <a:noFill/>
          </a:ln>
          <a:effectLst/>
        </c:spPr>
        <c:marker>
          <c:symbol val="none"/>
        </c:marker>
        <c:dLbl>
          <c:idx val="0"/>
          <c:delete val="1"/>
          <c:extLst xmlns:c16r2="http://schemas.microsoft.com/office/drawing/2015/06/chart">
            <c:ext xmlns:c15="http://schemas.microsoft.com/office/drawing/2012/chart" uri="{CE6537A1-D6FC-4f65-9D91-7224C49458BB}"/>
          </c:extLst>
        </c:dLbl>
      </c:pivotFmt>
      <c:pivotFmt>
        <c:idx val="4"/>
        <c:spPr>
          <a:solidFill>
            <a:schemeClr val="accent1"/>
          </a:solidFill>
          <a:ln>
            <a:noFill/>
          </a:ln>
          <a:effectLst/>
        </c:spPr>
        <c:marker>
          <c:symbol val="none"/>
        </c:marker>
        <c:dLbl>
          <c:idx val="0"/>
          <c:delete val="1"/>
          <c:extLst xmlns:c16r2="http://schemas.microsoft.com/office/drawing/2015/06/chart">
            <c:ext xmlns:c15="http://schemas.microsoft.com/office/drawing/2012/chart" uri="{CE6537A1-D6FC-4f65-9D91-7224C49458BB}"/>
          </c:extLst>
        </c:dLbl>
      </c:pivotFmt>
      <c:pivotFmt>
        <c:idx val="5"/>
        <c:spPr>
          <a:solidFill>
            <a:schemeClr val="accent1"/>
          </a:solidFill>
          <a:ln>
            <a:noFill/>
          </a:ln>
          <a:effectLst/>
        </c:spPr>
        <c:marker>
          <c:symbol val="none"/>
        </c:marker>
        <c:dLbl>
          <c:idx val="0"/>
          <c:delete val="1"/>
          <c:extLst xmlns:c16r2="http://schemas.microsoft.com/office/drawing/2015/06/chart">
            <c:ext xmlns:c15="http://schemas.microsoft.com/office/drawing/2012/chart" uri="{CE6537A1-D6FC-4f65-9D91-7224C49458BB}"/>
          </c:extLst>
        </c:dLbl>
      </c:pivotFmt>
    </c:pivotFmts>
    <c:plotArea>
      <c:layout/>
      <c:barChart>
        <c:barDir val="col"/>
        <c:grouping val="clustered"/>
        <c:varyColors val="0"/>
        <c:ser>
          <c:idx val="0"/>
          <c:order val="0"/>
          <c:tx>
            <c:strRef>
              <c:f>Feuil62!$B$3:$B$4</c:f>
              <c:strCache>
                <c:ptCount val="1"/>
                <c:pt idx="0">
                  <c:v>Non</c:v>
                </c:pt>
              </c:strCache>
            </c:strRef>
          </c:tx>
          <c:spPr>
            <a:solidFill>
              <a:schemeClr val="accent1"/>
            </a:solidFill>
            <a:ln>
              <a:noFill/>
            </a:ln>
            <a:effectLst/>
          </c:spPr>
          <c:invertIfNegative val="0"/>
          <c:cat>
            <c:strRef>
              <c:f>Feuil62!$A$5:$A$11</c:f>
              <c:strCache>
                <c:ptCount val="6"/>
                <c:pt idx="0">
                  <c:v>B</c:v>
                </c:pt>
                <c:pt idx="1">
                  <c:v>C</c:v>
                </c:pt>
                <c:pt idx="2">
                  <c:v>D</c:v>
                </c:pt>
                <c:pt idx="3">
                  <c:v>E</c:v>
                </c:pt>
                <c:pt idx="4">
                  <c:v>F</c:v>
                </c:pt>
                <c:pt idx="5">
                  <c:v>G</c:v>
                </c:pt>
              </c:strCache>
            </c:strRef>
          </c:cat>
          <c:val>
            <c:numRef>
              <c:f>Feuil62!$B$5:$B$11</c:f>
              <c:numCache>
                <c:formatCode>0.00%</c:formatCode>
                <c:ptCount val="6"/>
                <c:pt idx="0">
                  <c:v>1.0507880910683012E-2</c:v>
                </c:pt>
                <c:pt idx="1">
                  <c:v>2.6269702276707531E-2</c:v>
                </c:pt>
                <c:pt idx="2">
                  <c:v>5.7793345008756568E-2</c:v>
                </c:pt>
                <c:pt idx="3">
                  <c:v>0.10683012259194395</c:v>
                </c:pt>
                <c:pt idx="4">
                  <c:v>2.9772329246935202E-2</c:v>
                </c:pt>
                <c:pt idx="5">
                  <c:v>2.276707530647986E-2</c:v>
                </c:pt>
              </c:numCache>
            </c:numRef>
          </c:val>
          <c:extLst xmlns:c16r2="http://schemas.microsoft.com/office/drawing/2015/06/chart">
            <c:ext xmlns:c16="http://schemas.microsoft.com/office/drawing/2014/chart" uri="{C3380CC4-5D6E-409C-BE32-E72D297353CC}">
              <c16:uniqueId val="{00000000-724C-4826-8718-942DF97A6E6B}"/>
            </c:ext>
          </c:extLst>
        </c:ser>
        <c:ser>
          <c:idx val="1"/>
          <c:order val="1"/>
          <c:tx>
            <c:strRef>
              <c:f>Feuil62!$C$3:$C$4</c:f>
              <c:strCache>
                <c:ptCount val="1"/>
                <c:pt idx="0">
                  <c:v>Oui</c:v>
                </c:pt>
              </c:strCache>
            </c:strRef>
          </c:tx>
          <c:spPr>
            <a:solidFill>
              <a:schemeClr val="accent2"/>
            </a:solidFill>
            <a:ln>
              <a:noFill/>
            </a:ln>
            <a:effectLst/>
          </c:spPr>
          <c:invertIfNegative val="0"/>
          <c:cat>
            <c:strRef>
              <c:f>Feuil62!$A$5:$A$11</c:f>
              <c:strCache>
                <c:ptCount val="6"/>
                <c:pt idx="0">
                  <c:v>B</c:v>
                </c:pt>
                <c:pt idx="1">
                  <c:v>C</c:v>
                </c:pt>
                <c:pt idx="2">
                  <c:v>D</c:v>
                </c:pt>
                <c:pt idx="3">
                  <c:v>E</c:v>
                </c:pt>
                <c:pt idx="4">
                  <c:v>F</c:v>
                </c:pt>
                <c:pt idx="5">
                  <c:v>G</c:v>
                </c:pt>
              </c:strCache>
            </c:strRef>
          </c:cat>
          <c:val>
            <c:numRef>
              <c:f>Feuil62!$C$5:$C$11</c:f>
              <c:numCache>
                <c:formatCode>0.00%</c:formatCode>
                <c:ptCount val="6"/>
                <c:pt idx="0">
                  <c:v>1.7513134851138354E-3</c:v>
                </c:pt>
                <c:pt idx="1">
                  <c:v>1.2259194395796848E-2</c:v>
                </c:pt>
                <c:pt idx="2">
                  <c:v>8.2311733800350256E-2</c:v>
                </c:pt>
                <c:pt idx="3">
                  <c:v>0.25569176882661998</c:v>
                </c:pt>
                <c:pt idx="4">
                  <c:v>0.22066549912434325</c:v>
                </c:pt>
                <c:pt idx="5">
                  <c:v>0.1733800350262697</c:v>
                </c:pt>
              </c:numCache>
            </c:numRef>
          </c:val>
          <c:extLst xmlns:c16r2="http://schemas.microsoft.com/office/drawing/2015/06/chart">
            <c:ext xmlns:c16="http://schemas.microsoft.com/office/drawing/2014/chart" uri="{C3380CC4-5D6E-409C-BE32-E72D297353CC}">
              <c16:uniqueId val="{00000001-724C-4826-8718-942DF97A6E6B}"/>
            </c:ext>
          </c:extLst>
        </c:ser>
        <c:dLbls>
          <c:showLegendKey val="0"/>
          <c:showVal val="0"/>
          <c:showCatName val="0"/>
          <c:showSerName val="0"/>
          <c:showPercent val="0"/>
          <c:showBubbleSize val="0"/>
        </c:dLbls>
        <c:gapWidth val="219"/>
        <c:overlap val="-27"/>
        <c:axId val="240973312"/>
        <c:axId val="140883584"/>
      </c:barChart>
      <c:catAx>
        <c:axId val="24097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40883584"/>
        <c:crosses val="autoZero"/>
        <c:auto val="1"/>
        <c:lblAlgn val="ctr"/>
        <c:lblOffset val="100"/>
        <c:noMultiLvlLbl val="0"/>
      </c:catAx>
      <c:valAx>
        <c:axId val="14088358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2409733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1">
    <c:autoUpdate val="0"/>
  </c:externalData>
  <c:extLst xmlns:c16r2="http://schemas.microsoft.com/office/drawing/2015/06/chart">
    <c:ext xmlns:c16="http://schemas.microsoft.com/office/drawing/2014/chart" uri="{E28EC0CA-F0BB-4C9C-879D-F8772B89E7AC}">
      <c16:pivotOptions16>
        <c16:showExpandCollapseFieldButtons val="1"/>
      </c16:pivotOptions16>
    </c:ext>
    <c:ext xmlns:c14="http://schemas.microsoft.com/office/drawing/2007/8/2/chart" uri="{781A3756-C4B2-4CAC-9D66-4F8BD8637D16}">
      <c14:pivotOptions>
        <c14:dropZoneFilter val="1"/>
        <c14:dropZoneCategories val="1"/>
        <c14:dropZoneData val="1"/>
        <c14:dropZoneSeries val="1"/>
        <c14:dropZonesVisible val="1"/>
      </c14:pivotOptions>
    </c:ext>
  </c:extLst>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pivotSource>
    <c:name>[Actions d'accompagnement individuel_13.01.2025-14h41.xlsx]Feuil2!Tableau croisé dynamique3</c:name>
    <c:fmtId val="1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Modalités d'acquisition du bien</a:t>
            </a:r>
          </a:p>
        </c:rich>
      </c:tx>
      <c:overlay val="0"/>
      <c:spPr>
        <a:noFill/>
        <a:ln>
          <a:noFill/>
        </a:ln>
        <a:effectLst/>
      </c:sp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
        <c:spPr>
          <a:solidFill>
            <a:schemeClr val="accent1">
              <a:lumMod val="60000"/>
            </a:schemeClr>
          </a:solidFill>
          <a:ln w="19050">
            <a:solidFill>
              <a:schemeClr val="lt1"/>
            </a:solidFill>
          </a:ln>
          <a:effectLst/>
        </c:spPr>
        <c:dLbl>
          <c:idx val="0"/>
          <c:layout>
            <c:manualLayout>
              <c:x val="-3.9492429672837108E-2"/>
              <c:y val="-3.5988070775217679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2"/>
        <c:spPr>
          <a:solidFill>
            <a:schemeClr val="accent5"/>
          </a:solidFill>
          <a:ln w="19050">
            <a:solidFill>
              <a:schemeClr val="lt1"/>
            </a:solidFill>
          </a:ln>
          <a:effectLst/>
        </c:spPr>
        <c:dLbl>
          <c:idx val="0"/>
          <c:layout>
            <c:manualLayout>
              <c:x val="1.1911377651803253E-2"/>
              <c:y val="-2.85272135440344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3"/>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4"/>
        <c:spPr>
          <a:solidFill>
            <a:schemeClr val="accent1"/>
          </a:solidFill>
          <a:ln w="19050">
            <a:solidFill>
              <a:schemeClr val="lt1"/>
            </a:solidFill>
          </a:ln>
          <a:effectLst/>
        </c:spPr>
      </c:pivotFmt>
      <c:pivotFmt>
        <c:idx val="5"/>
        <c:spPr>
          <a:solidFill>
            <a:schemeClr val="accent1"/>
          </a:solidFill>
          <a:ln w="19050">
            <a:solidFill>
              <a:schemeClr val="lt1"/>
            </a:solidFill>
          </a:ln>
          <a:effectLst/>
        </c:spPr>
      </c:pivotFmt>
      <c:pivotFmt>
        <c:idx val="6"/>
        <c:spPr>
          <a:solidFill>
            <a:schemeClr val="accent1"/>
          </a:solidFill>
          <a:ln w="19050">
            <a:solidFill>
              <a:schemeClr val="lt1"/>
            </a:solidFill>
          </a:ln>
          <a:effectLst/>
        </c:spPr>
        <c:dLbl>
          <c:idx val="0"/>
          <c:layout>
            <c:manualLayout>
              <c:x val="1.1911377651803253E-2"/>
              <c:y val="-2.85272135440344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7"/>
        <c:spPr>
          <a:solidFill>
            <a:schemeClr val="accent1"/>
          </a:solidFill>
          <a:ln w="19050">
            <a:solidFill>
              <a:schemeClr val="lt1"/>
            </a:solidFill>
          </a:ln>
          <a:effectLst/>
        </c:spPr>
        <c:dLbl>
          <c:idx val="0"/>
          <c:layout>
            <c:manualLayout>
              <c:x val="-3.9492429672837108E-2"/>
              <c:y val="-3.5988070775217679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8"/>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9"/>
        <c:spPr>
          <a:solidFill>
            <a:schemeClr val="accent1"/>
          </a:solidFill>
          <a:ln w="19050">
            <a:solidFill>
              <a:schemeClr val="lt1"/>
            </a:solidFill>
          </a:ln>
          <a:effectLst/>
        </c:spPr>
      </c:pivotFmt>
      <c:pivotFmt>
        <c:idx val="10"/>
        <c:spPr>
          <a:solidFill>
            <a:schemeClr val="accent1"/>
          </a:solidFill>
          <a:ln w="19050">
            <a:solidFill>
              <a:schemeClr val="lt1"/>
            </a:solidFill>
          </a:ln>
          <a:effectLst/>
        </c:spPr>
      </c:pivotFmt>
      <c:pivotFmt>
        <c:idx val="11"/>
        <c:spPr>
          <a:solidFill>
            <a:schemeClr val="accent1"/>
          </a:solidFill>
          <a:ln w="19050">
            <a:solidFill>
              <a:schemeClr val="lt1"/>
            </a:solidFill>
          </a:ln>
          <a:effectLst/>
        </c:spPr>
        <c:dLbl>
          <c:idx val="0"/>
          <c:layout>
            <c:manualLayout>
              <c:x val="1.1911377651803253E-2"/>
              <c:y val="-2.85272135440344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
        <c:idx val="12"/>
        <c:spPr>
          <a:solidFill>
            <a:schemeClr val="accent1"/>
          </a:solidFill>
          <a:ln w="19050">
            <a:solidFill>
              <a:schemeClr val="lt1"/>
            </a:solidFill>
          </a:ln>
          <a:effectLst/>
        </c:spPr>
        <c:dLbl>
          <c:idx val="0"/>
          <c:layout>
            <c:manualLayout>
              <c:x val="-3.9492429672837108E-2"/>
              <c:y val="-3.5988070775217679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Lst>
        </c:dLbl>
      </c:pivotFmt>
    </c:pivotFmts>
    <c:plotArea>
      <c:layout/>
      <c:pieChart>
        <c:varyColors val="1"/>
        <c:ser>
          <c:idx val="0"/>
          <c:order val="0"/>
          <c:tx>
            <c:strRef>
              <c:f>Feuil2!$B$3</c:f>
              <c:strCache>
                <c:ptCount val="1"/>
                <c:pt idx="0">
                  <c:v>Total</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7A21-491E-8431-C51683C07143}"/>
              </c:ext>
            </c:extLst>
          </c:dPt>
          <c:dPt>
            <c:idx val="1"/>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3-7A21-491E-8431-C51683C07143}"/>
              </c:ext>
            </c:extLst>
          </c:dPt>
          <c:dPt>
            <c:idx val="2"/>
            <c:bubble3D val="0"/>
            <c:spPr>
              <a:solidFill>
                <a:schemeClr val="accent5"/>
              </a:solidFill>
              <a:ln w="19050">
                <a:solidFill>
                  <a:schemeClr val="lt1"/>
                </a:solidFill>
              </a:ln>
              <a:effectLst/>
            </c:spPr>
            <c:extLst xmlns:c16r2="http://schemas.microsoft.com/office/drawing/2015/06/chart">
              <c:ext xmlns:c16="http://schemas.microsoft.com/office/drawing/2014/chart" uri="{C3380CC4-5D6E-409C-BE32-E72D297353CC}">
                <c16:uniqueId val="{00000005-7A21-491E-8431-C51683C07143}"/>
              </c:ext>
            </c:extLst>
          </c:dPt>
          <c:dPt>
            <c:idx val="3"/>
            <c:bubble3D val="0"/>
            <c:spPr>
              <a:solidFill>
                <a:schemeClr val="accent1">
                  <a:lumMod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7-7A21-491E-8431-C51683C07143}"/>
              </c:ext>
            </c:extLst>
          </c:dPt>
          <c:dLbls>
            <c:dLbl>
              <c:idx val="0"/>
              <c:layout>
                <c:manualLayout>
                  <c:x val="6.0498353261833932E-4"/>
                  <c:y val="-2.8466302324824461E-2"/>
                </c:manualLayout>
              </c:layout>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A21-491E-8431-C51683C07143}"/>
                </c:ext>
              </c:extLst>
            </c:dLbl>
            <c:dLbl>
              <c:idx val="1"/>
              <c:layout>
                <c:manualLayout>
                  <c:x val="2.6521322464257424E-2"/>
                  <c:y val="6.2107757995745073E-3"/>
                </c:manualLayout>
              </c:layout>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7A21-491E-8431-C51683C07143}"/>
                </c:ext>
              </c:extLst>
            </c:dLbl>
            <c:dLbl>
              <c:idx val="2"/>
              <c:layout>
                <c:manualLayout>
                  <c:x val="3.1197827314565717E-3"/>
                  <c:y val="-0.1338388373690329"/>
                </c:manualLayout>
              </c:layout>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7A21-491E-8431-C51683C07143}"/>
                </c:ext>
              </c:extLst>
            </c:dLbl>
            <c:dLbl>
              <c:idx val="3"/>
              <c:layout>
                <c:manualLayout>
                  <c:x val="-3.9492429672837108E-2"/>
                  <c:y val="-3.5988070775217679E-2"/>
                </c:manualLayout>
              </c:layout>
              <c:dLblPos val="bestFit"/>
              <c:showLegendKey val="0"/>
              <c:showVal val="1"/>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7A21-491E-8431-C51683C0714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Feuil2!$A$4:$A$8</c:f>
              <c:strCache>
                <c:ptCount val="4"/>
                <c:pt idx="0">
                  <c:v>Ancienne résidence principale</c:v>
                </c:pt>
                <c:pt idx="1">
                  <c:v>Autre</c:v>
                </c:pt>
                <c:pt idx="2">
                  <c:v>Héritage / Donation</c:v>
                </c:pt>
                <c:pt idx="3">
                  <c:v>Investissement locatif</c:v>
                </c:pt>
              </c:strCache>
            </c:strRef>
          </c:cat>
          <c:val>
            <c:numRef>
              <c:f>Feuil2!$B$4:$B$8</c:f>
              <c:numCache>
                <c:formatCode>0.00%</c:formatCode>
                <c:ptCount val="4"/>
                <c:pt idx="0">
                  <c:v>4.2767295597484274E-2</c:v>
                </c:pt>
                <c:pt idx="1">
                  <c:v>4.2767295597484274E-2</c:v>
                </c:pt>
                <c:pt idx="2">
                  <c:v>0.31823899371069181</c:v>
                </c:pt>
                <c:pt idx="3">
                  <c:v>0.5962264150943396</c:v>
                </c:pt>
              </c:numCache>
            </c:numRef>
          </c:val>
          <c:extLst xmlns:c16r2="http://schemas.microsoft.com/office/drawing/2015/06/chart">
            <c:ext xmlns:c16="http://schemas.microsoft.com/office/drawing/2014/chart" uri="{C3380CC4-5D6E-409C-BE32-E72D297353CC}">
              <c16:uniqueId val="{00000008-7A21-491E-8431-C51683C07143}"/>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1">
    <c:autoUpdate val="0"/>
  </c:externalData>
  <c:extLst xmlns:c16r2="http://schemas.microsoft.com/office/drawing/2015/06/chart">
    <c:ext xmlns:c16="http://schemas.microsoft.com/office/drawing/2014/chart" uri="{E28EC0CA-F0BB-4C9C-879D-F8772B89E7AC}">
      <c16:pivotOptions16>
        <c16:showExpandCollapseFieldButtons val="1"/>
      </c16:pivotOptions16>
    </c:ext>
    <c:ext xmlns:c14="http://schemas.microsoft.com/office/drawing/2007/8/2/chart" uri="{781A3756-C4B2-4CAC-9D66-4F8BD8637D16}">
      <c14:pivotOptions>
        <c14:dropZoneFilter val="1"/>
        <c14:dropZoneCategories val="1"/>
        <c14:dropZoneData val="1"/>
        <c14:dropZoneSeries val="1"/>
        <c14:dropZonesVisible val="1"/>
      </c14:pivotOptions>
    </c:ext>
  </c:extLst>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A96_EF4CEACC.xml><?xml version="1.0" encoding="utf-8"?>
<p188:cmLst xmlns:a="http://schemas.openxmlformats.org/drawingml/2006/main" xmlns:r="http://schemas.openxmlformats.org/officeDocument/2006/relationships" xmlns:p188="http://schemas.microsoft.com/office/powerpoint/2018/8/main">
  <p188:cm id="{747B2DE3-F7A2-4EEE-AAB0-AF422B091B20}" authorId="{DB879561-273C-304F-5F43-27923884CAF3}" created="2025-10-02T14:51:10.890">
    <ac:txMkLst xmlns:ac="http://schemas.microsoft.com/office/drawing/2013/main/command">
      <pc:docMk xmlns:pc="http://schemas.microsoft.com/office/powerpoint/2013/main/command"/>
      <pc:sldMk xmlns:pc="http://schemas.microsoft.com/office/powerpoint/2013/main/command" cId="4014795468" sldId="2710"/>
      <ac:spMk id="16" creationId="{F93EC431-BD15-0485-8F35-F1DD51BF2287}"/>
      <ac:txMk cp="21" len="12">
        <ac:context len="34" hash="2786927488"/>
      </ac:txMk>
    </ac:txMkLst>
    <p188:pos x="3386146" y="883599"/>
    <p188:txBody>
      <a:bodyPr/>
      <a:lstStyle/>
      <a:p>
        <a:r>
          <a:rPr lang="fr-FR"/>
          <a:t>Venir mettre votre département</a:t>
        </a:r>
      </a:p>
    </p188:txBody>
  </p188:cm>
  <p188:cm id="{82F80B9E-56FE-48D6-B9EB-94A2D475A362}" authorId="{DB879561-273C-304F-5F43-27923884CAF3}" created="2025-10-02T14:52:28.021">
    <ac:txMkLst xmlns:ac="http://schemas.microsoft.com/office/drawing/2013/main/command">
      <pc:docMk xmlns:pc="http://schemas.microsoft.com/office/powerpoint/2013/main/command"/>
      <pc:sldMk xmlns:pc="http://schemas.microsoft.com/office/powerpoint/2013/main/command" cId="4014795468" sldId="2710"/>
      <ac:spMk id="10" creationId="{85A4D189-93C0-FDDD-5DAF-B647AC23DE46}"/>
      <ac:txMk cp="6" len="24">
        <ac:context len="37" hash="303858216"/>
      </ac:txMk>
    </ac:txMkLst>
    <p188:pos x="4266620" y="289676"/>
    <p188:txBody>
      <a:bodyPr/>
      <a:lstStyle/>
      <a:p>
        <a:r>
          <a:rPr lang="fr-FR"/>
          <a:t>Vous pouvez venir ajouter des informations relatives à votre département ou juste supprimer ce bloc de texte </a:t>
        </a:r>
      </a:p>
    </p188:txBody>
  </p188:cm>
  <p188:cm id="{CAA123CB-5280-4BB7-8446-D2B3C038512D}" authorId="{DB879561-273C-304F-5F43-27923884CAF3}" created="2025-10-02T14:53:56.878">
    <ac:txMkLst xmlns:ac="http://schemas.microsoft.com/office/drawing/2013/main/command">
      <pc:docMk xmlns:pc="http://schemas.microsoft.com/office/powerpoint/2013/main/command"/>
      <pc:sldMk xmlns:pc="http://schemas.microsoft.com/office/powerpoint/2013/main/command" cId="4014795468" sldId="2710"/>
      <ac:spMk id="16" creationId="{F93EC431-BD15-0485-8F35-F1DD51BF2287}"/>
      <ac:txMk cp="0" len="19">
        <ac:context len="34" hash="2786927488"/>
      </ac:txMk>
    </ac:txMkLst>
    <p188:pos x="4532194" y="334959"/>
    <p188:txBody>
      <a:bodyPr/>
      <a:lstStyle/>
      <a:p>
        <a:r>
          <a:rPr lang="fr-FR"/>
          <a:t>Mettre une image à droite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2B8AB0-E4A5-46A6-9877-5F365E0D9F61}" type="datetimeFigureOut">
              <a:rPr lang="fr-FR" smtClean="0"/>
              <a:t>19/05/2026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35EAF-8A79-4249-9C19-1EEAEEC1326B}" type="slidenum">
              <a:rPr lang="fr-FR" smtClean="0"/>
              <a:t>‹N°›</a:t>
            </a:fld>
            <a:endParaRPr lang="fr-FR"/>
          </a:p>
        </p:txBody>
      </p:sp>
    </p:spTree>
    <p:extLst>
      <p:ext uri="{BB962C8B-B14F-4D97-AF65-F5344CB8AC3E}">
        <p14:creationId xmlns:p14="http://schemas.microsoft.com/office/powerpoint/2010/main" val="310545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5C35EAF-8A79-4249-9C19-1EEAEEC1326B}" type="slidenum">
              <a:rPr lang="fr-FR" smtClean="0"/>
              <a:t>1</a:t>
            </a:fld>
            <a:endParaRPr lang="fr-FR"/>
          </a:p>
        </p:txBody>
      </p:sp>
    </p:spTree>
    <p:extLst>
      <p:ext uri="{BB962C8B-B14F-4D97-AF65-F5344CB8AC3E}">
        <p14:creationId xmlns:p14="http://schemas.microsoft.com/office/powerpoint/2010/main" val="2365930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Description générale de l’association qui porte le programme CEE (composé d’un consortium d’acteurs)</a:t>
            </a:r>
          </a:p>
          <a:p>
            <a:r>
              <a:rPr lang="fr-FR" b="0" dirty="0"/>
              <a:t>- Une réponse adaptée à un enjeu fort de la rénovation énergétique du bâti</a:t>
            </a:r>
          </a:p>
          <a:p>
            <a:endParaRPr lang="fr-FR" b="1" dirty="0"/>
          </a:p>
          <a:p>
            <a:r>
              <a:rPr lang="fr-FR" b="1" dirty="0"/>
              <a:t> Rappeler l’ambition de Bail </a:t>
            </a:r>
            <a:r>
              <a:rPr lang="fr-FR" b="1" dirty="0" err="1"/>
              <a:t>Rénov</a:t>
            </a:r>
            <a:r>
              <a:rPr lang="fr-FR" b="1" dirty="0"/>
              <a:t>’ à l’oral en une phrase : </a:t>
            </a:r>
            <a:r>
              <a:rPr lang="fr-FR" dirty="0"/>
              <a:t>Viser la performance énergétique du parc locatif privé au travers d’une approche globale en promouvant à la fois la rénovation énergétique en s’adressant au PB et en promouvant la sobriété énergétique au locataire. </a:t>
            </a:r>
          </a:p>
        </p:txBody>
      </p:sp>
      <p:sp>
        <p:nvSpPr>
          <p:cNvPr id="4" name="Espace réservé du numéro de diapositive 3"/>
          <p:cNvSpPr>
            <a:spLocks noGrp="1"/>
          </p:cNvSpPr>
          <p:nvPr>
            <p:ph type="sldNum" sz="quarter" idx="5"/>
          </p:nvPr>
        </p:nvSpPr>
        <p:spPr/>
        <p:txBody>
          <a:bodyPr/>
          <a:lstStyle/>
          <a:p>
            <a:fld id="{55C35EAF-8A79-4249-9C19-1EEAEEC1326B}" type="slidenum">
              <a:rPr lang="fr-FR" smtClean="0"/>
              <a:t>2</a:t>
            </a:fld>
            <a:endParaRPr lang="fr-FR"/>
          </a:p>
        </p:txBody>
      </p:sp>
    </p:spTree>
    <p:extLst>
      <p:ext uri="{BB962C8B-B14F-4D97-AF65-F5344CB8AC3E}">
        <p14:creationId xmlns:p14="http://schemas.microsoft.com/office/powerpoint/2010/main" val="1904830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5C35EAF-8A79-4249-9C19-1EEAEEC1326B}" type="slidenum">
              <a:rPr lang="fr-FR" smtClean="0"/>
              <a:t>3</a:t>
            </a:fld>
            <a:endParaRPr lang="fr-FR"/>
          </a:p>
        </p:txBody>
      </p:sp>
    </p:spTree>
    <p:extLst>
      <p:ext uri="{BB962C8B-B14F-4D97-AF65-F5344CB8AC3E}">
        <p14:creationId xmlns:p14="http://schemas.microsoft.com/office/powerpoint/2010/main" val="3234075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7BAB78C-4506-5956-AE3C-5EE026C5D9C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xmlns="" id="{51675D13-2510-6B96-120E-77D0D4A2F5B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xmlns="" id="{4DF223A2-7514-7BA7-7281-EE43BDB9B24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srgbClr val="FF0000"/>
                </a:solidFill>
                <a:highlight>
                  <a:srgbClr val="FFFF00"/>
                </a:highlight>
              </a:rPr>
              <a:t>Présentation de l’offre </a:t>
            </a:r>
            <a:r>
              <a:rPr lang="fr-FR" dirty="0"/>
              <a:t>=&gt; </a:t>
            </a:r>
            <a:r>
              <a:rPr lang="fr-FR" b="1" dirty="0"/>
              <a:t>Pourquoi Bail </a:t>
            </a:r>
            <a:r>
              <a:rPr lang="fr-FR" b="1" dirty="0" err="1"/>
              <a:t>Rénov</a:t>
            </a:r>
            <a:r>
              <a:rPr lang="fr-FR" b="1" dirty="0"/>
              <a:t>’ ? </a:t>
            </a:r>
            <a:r>
              <a:rPr lang="fr-FR" dirty="0"/>
              <a:t>A quels besoins cela répond ? </a:t>
            </a:r>
            <a:r>
              <a:rPr lang="fr-FR" b="1" dirty="0"/>
              <a:t>pour le ménage</a:t>
            </a:r>
          </a:p>
          <a:p>
            <a:r>
              <a:rPr lang="fr-FR" sz="1200" b="0" dirty="0"/>
              <a:t>- Travail de primo-information, lever les incompréhensions &amp; les quiproquos devient d’autant plus important en période d’ajustement national : DPE, cadre réglementaire, dispositifs incitatifs, compréhension de l’écosystème local et des différents acteurs à solliciter pour entreprendre un projet de rénovation énergétique</a:t>
            </a:r>
            <a:endParaRPr lang="fr-FR" sz="1200" b="0" dirty="0">
              <a:ea typeface="Calibri"/>
              <a:cs typeface="Calibri"/>
            </a:endParaRPr>
          </a:p>
          <a:p>
            <a:r>
              <a:rPr lang="fr-FR" sz="1200" b="0" dirty="0"/>
              <a:t>-Première étape du PB, sécuriser le parcours : sans engagement pour le propriétaire bailleur</a:t>
            </a:r>
            <a:endParaRPr lang="fr-FR" sz="1200" b="0" dirty="0">
              <a:ea typeface="Calibri"/>
              <a:cs typeface="Calibri"/>
            </a:endParaRPr>
          </a:p>
          <a:p>
            <a:r>
              <a:rPr lang="fr-FR" sz="1200" b="0" dirty="0"/>
              <a:t>-Informer dès maintenant sur le fonctionnement des aides, les délais, les documents à préparer… </a:t>
            </a:r>
            <a:endParaRPr lang="fr-FR" b="0"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=&gt;Cette phase </a:t>
            </a:r>
            <a:r>
              <a:rPr lang="fr-FR" b="0" dirty="0">
                <a:effectLst/>
              </a:rPr>
              <a:t>renforce le positionnement de Bail </a:t>
            </a:r>
            <a:r>
              <a:rPr lang="fr-FR" b="0" dirty="0" err="1">
                <a:effectLst/>
              </a:rPr>
              <a:t>Rénov</a:t>
            </a:r>
            <a:r>
              <a:rPr lang="fr-FR" b="0" dirty="0">
                <a:effectLst/>
              </a:rPr>
              <a:t>’ comme acteur de premier contact</a:t>
            </a:r>
            <a:r>
              <a:rPr lang="fr-FR" b="0" dirty="0"/>
              <a:t>, capable de </a:t>
            </a:r>
            <a:r>
              <a:rPr lang="fr-FR" b="1" dirty="0"/>
              <a:t>sécuriser les parcours</a:t>
            </a:r>
            <a:r>
              <a:rPr lang="fr-FR" b="0" dirty="0"/>
              <a:t> même en période d’ajustement national.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ea typeface="Calibri"/>
                <a:cs typeface="Calibri"/>
              </a:rPr>
              <a:t>Spécificité de la cible </a:t>
            </a:r>
            <a:r>
              <a:rPr lang="fr-FR" dirty="0">
                <a:ea typeface="Calibri"/>
                <a:cs typeface="Calibri"/>
              </a:rPr>
              <a:t>– parc locatif privé – propriétaire bailleur VS propriétaire occupant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ea typeface="Calibri"/>
                <a:cs typeface="Calibri"/>
              </a:rPr>
              <a:t>- Travail de dentelle de l’accompagnement du propriétaire bailleur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ea typeface="Calibri"/>
                <a:cs typeface="Calibri"/>
              </a:rPr>
              <a:t>- Un temps plus long de prise de décision et d’accompagnement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ea typeface="Calibri"/>
              <a:cs typeface="Calibri"/>
            </a:endParaRPr>
          </a:p>
          <a:p>
            <a:r>
              <a:rPr lang="fr-FR" sz="1200" b="1" dirty="0"/>
              <a:t>Pourquoi rénover ? </a:t>
            </a:r>
            <a:r>
              <a:rPr lang="fr-FR" sz="1200" b="0" dirty="0"/>
              <a:t>À adresser aux propriétaires bailleurs</a:t>
            </a:r>
            <a:endParaRPr lang="fr-FR" sz="1200" b="0" dirty="0">
              <a:ea typeface="Calibri"/>
              <a:cs typeface="Calibri"/>
            </a:endParaRPr>
          </a:p>
          <a:p>
            <a:r>
              <a:rPr lang="fr-FR" sz="1200" b="0" dirty="0"/>
              <a:t>- Travail de conviction autour des enjeux de la rénovation énergétique</a:t>
            </a:r>
            <a:endParaRPr lang="fr-FR" sz="1200" b="0" dirty="0">
              <a:solidFill>
                <a:schemeClr val="accent1"/>
              </a:solidFill>
            </a:endParaRPr>
          </a:p>
          <a:p>
            <a:r>
              <a:rPr lang="fr-FR" sz="1200" b="0" dirty="0">
                <a:solidFill>
                  <a:schemeClr val="accent1"/>
                </a:solidFill>
              </a:rPr>
              <a:t>- </a:t>
            </a:r>
            <a:r>
              <a:rPr lang="fr-FR" sz="1200" b="0" dirty="0"/>
              <a:t>L’intérêt de la rénovation reste entier, indépendamment des aides.</a:t>
            </a:r>
            <a:endParaRPr lang="fr-FR" sz="1200" b="0" dirty="0">
              <a:solidFill>
                <a:schemeClr val="accent1"/>
              </a:solidFill>
            </a:endParaRPr>
          </a:p>
          <a:p>
            <a:pPr marL="342900" indent="-342900">
              <a:buFont typeface="Wingdings" panose="05000000000000000000" pitchFamily="2" charset="2"/>
              <a:buChar char="q"/>
            </a:pPr>
            <a:r>
              <a:rPr lang="fr-FR" sz="1200" b="0" dirty="0"/>
              <a:t>Le confort de son locataire, </a:t>
            </a:r>
            <a:endParaRPr lang="fr-FR" sz="1200" b="0" dirty="0">
              <a:ea typeface="Calibri"/>
              <a:cs typeface="Calibri"/>
            </a:endParaRPr>
          </a:p>
          <a:p>
            <a:pPr marL="342900" indent="-342900">
              <a:buFont typeface="Wingdings" panose="05000000000000000000" pitchFamily="2" charset="2"/>
              <a:buChar char="q"/>
            </a:pPr>
            <a:r>
              <a:rPr lang="fr-FR" sz="1200" b="0" dirty="0"/>
              <a:t>La plus-value de son bien, </a:t>
            </a:r>
            <a:endParaRPr lang="fr-FR" sz="1200" b="0" dirty="0">
              <a:ea typeface="Calibri"/>
              <a:cs typeface="Calibri"/>
            </a:endParaRPr>
          </a:p>
          <a:p>
            <a:pPr marL="342900" indent="-342900">
              <a:buFont typeface="Wingdings" panose="05000000000000000000" pitchFamily="2" charset="2"/>
              <a:buChar char="q"/>
            </a:pPr>
            <a:r>
              <a:rPr lang="fr-FR" sz="1200" b="0" dirty="0"/>
              <a:t>Enjeux écologiques </a:t>
            </a:r>
            <a:endParaRPr lang="fr-FR" sz="1200" b="0" dirty="0">
              <a:ea typeface="Calibri"/>
              <a:cs typeface="Calibri"/>
            </a:endParaRPr>
          </a:p>
          <a:p>
            <a:pPr marL="0" indent="0">
              <a:buFont typeface="Wingdings" panose="05000000000000000000" pitchFamily="2" charset="2"/>
              <a:buNone/>
            </a:pPr>
            <a:r>
              <a:rPr lang="fr-FR" sz="1200" b="0" dirty="0"/>
              <a:t>Des aides encore mobilisables</a:t>
            </a:r>
          </a:p>
          <a:p>
            <a:pPr marL="0" indent="0">
              <a:buFontTx/>
              <a:buNone/>
            </a:pPr>
            <a:endParaRPr lang="fr-FR" dirty="0">
              <a:ea typeface="Calibri"/>
              <a:cs typeface="Calibri"/>
            </a:endParaRPr>
          </a:p>
        </p:txBody>
      </p:sp>
      <p:sp>
        <p:nvSpPr>
          <p:cNvPr id="4" name="Espace réservé du numéro de diapositive 3">
            <a:extLst>
              <a:ext uri="{FF2B5EF4-FFF2-40B4-BE49-F238E27FC236}">
                <a16:creationId xmlns:a16="http://schemas.microsoft.com/office/drawing/2014/main" xmlns="" id="{50F35050-D856-0E54-487E-7A69FAEB8F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C35EAF-8A79-4249-9C19-1EEAEEC1326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707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pPr marL="0" marR="0" lvl="0" indent="0" algn="l" defTabSz="914400" rtl="0" eaLnBrk="1" fontAlgn="auto" latinLnBrk="0" hangingPunct="1">
              <a:lnSpc>
                <a:spcPct val="100000"/>
              </a:lnSpc>
              <a:spcBef>
                <a:spcPts val="0"/>
              </a:spcBef>
              <a:spcAft>
                <a:spcPts val="0"/>
              </a:spcAft>
              <a:buClr>
                <a:srgbClr val="00CE7C"/>
              </a:buClr>
              <a:buSzTx/>
              <a:buFontTx/>
              <a:buNone/>
              <a:tabLst/>
              <a:defRPr/>
            </a:pPr>
            <a:r>
              <a:rPr kumimoji="0" lang="fr-FR" sz="1200" b="0" i="0" u="none" strike="noStrike" kern="1200" cap="none" spc="0" normalizeH="0" baseline="0" noProof="0" dirty="0">
                <a:ln>
                  <a:noFill/>
                </a:ln>
                <a:solidFill>
                  <a:prstClr val="black"/>
                </a:solidFill>
                <a:effectLst/>
                <a:uLnTx/>
                <a:uFillTx/>
                <a:latin typeface="Klarheit Kurrent Book"/>
                <a:ea typeface="+mn-ea"/>
                <a:cs typeface="+mn-cs"/>
              </a:rPr>
              <a:t>Bail </a:t>
            </a:r>
            <a:r>
              <a:rPr kumimoji="0" lang="fr-FR" sz="1200" b="0" i="0" u="none" strike="noStrike" kern="1200" cap="none" spc="0" normalizeH="0" baseline="0" noProof="0" dirty="0" err="1">
                <a:ln>
                  <a:noFill/>
                </a:ln>
                <a:solidFill>
                  <a:prstClr val="black"/>
                </a:solidFill>
                <a:effectLst/>
                <a:uLnTx/>
                <a:uFillTx/>
                <a:latin typeface="Klarheit Kurrent Book"/>
                <a:ea typeface="+mn-ea"/>
                <a:cs typeface="+mn-cs"/>
              </a:rPr>
              <a:t>Rénov</a:t>
            </a:r>
            <a:r>
              <a:rPr kumimoji="0" lang="fr-FR" sz="1200" b="0" i="0" u="none" strike="noStrike" kern="1200" cap="none" spc="0" normalizeH="0" baseline="0" noProof="0" dirty="0">
                <a:ln>
                  <a:noFill/>
                </a:ln>
                <a:solidFill>
                  <a:prstClr val="black"/>
                </a:solidFill>
                <a:effectLst/>
                <a:uLnTx/>
                <a:uFillTx/>
                <a:latin typeface="Klarheit Kurrent Book"/>
                <a:ea typeface="+mn-ea"/>
                <a:cs typeface="+mn-cs"/>
              </a:rPr>
              <a:t>’ s’appuie sur des </a:t>
            </a:r>
            <a:r>
              <a:rPr kumimoji="0" lang="fr-FR" sz="1200" b="1" i="0" u="none" strike="noStrike" kern="1200" cap="none" spc="0" normalizeH="0" baseline="0" noProof="0" dirty="0">
                <a:ln>
                  <a:noFill/>
                </a:ln>
                <a:solidFill>
                  <a:prstClr val="black"/>
                </a:solidFill>
                <a:effectLst/>
                <a:uLnTx/>
                <a:uFillTx/>
                <a:latin typeface="Klarheit Kurrent Book"/>
                <a:ea typeface="+mn-ea"/>
                <a:cs typeface="+mn-cs"/>
              </a:rPr>
              <a:t>associations déjà intégrées </a:t>
            </a:r>
            <a:r>
              <a:rPr kumimoji="0" lang="fr-FR" sz="1200" b="0" i="0" u="none" strike="noStrike" kern="1200" cap="none" spc="0" normalizeH="0" baseline="0" noProof="0" dirty="0">
                <a:ln>
                  <a:noFill/>
                </a:ln>
                <a:solidFill>
                  <a:prstClr val="black"/>
                </a:solidFill>
                <a:effectLst/>
                <a:uLnTx/>
                <a:uFillTx/>
                <a:latin typeface="Klarheit Kurrent Book"/>
                <a:ea typeface="+mn-ea"/>
                <a:cs typeface="+mn-cs"/>
              </a:rPr>
              <a:t>dans l’écosystème local : ECFR, MAR, partenariats avec les collectivités (OPAH, PIG), etc. BR déjà intégré à certains pactes territoriaux</a:t>
            </a:r>
          </a:p>
          <a:p>
            <a:endParaRPr lang="fr-FR" dirty="0"/>
          </a:p>
          <a:p>
            <a:endParaRPr lang="fr-FR" b="1" dirty="0"/>
          </a:p>
          <a:p>
            <a:r>
              <a:rPr lang="fr-FR" b="1" dirty="0"/>
              <a:t>La plus value pour les collectivités / perçoivent la plus-value de BR </a:t>
            </a:r>
            <a:r>
              <a:rPr lang="fr-FR" dirty="0"/>
              <a:t>: </a:t>
            </a:r>
          </a:p>
          <a:p>
            <a:endParaRPr lang="fr-FR" dirty="0"/>
          </a:p>
          <a:p>
            <a:r>
              <a:rPr lang="fr-FR" dirty="0"/>
              <a:t>Faire un bilan sur votre territoire &gt; les acteurs engagés, les actions menées, les partenariats engagés par les acteurs en cours </a:t>
            </a:r>
          </a:p>
          <a:p>
            <a:endParaRPr lang="fr-FR" dirty="0"/>
          </a:p>
          <a:p>
            <a:r>
              <a:rPr lang="fr-FR" dirty="0"/>
              <a:t>La plus value pour BR de travailler avec les acteurs locaux </a:t>
            </a:r>
          </a:p>
          <a:p>
            <a:pPr marL="171450" indent="-171450">
              <a:buFontTx/>
              <a:buChar char="-"/>
            </a:pPr>
            <a:r>
              <a:rPr lang="fr-FR" dirty="0"/>
              <a:t>Notoriété, sérieux, complémentarité, </a:t>
            </a:r>
          </a:p>
          <a:p>
            <a:pPr marL="171450" indent="-171450">
              <a:buFontTx/>
              <a:buChar char="-"/>
            </a:pPr>
            <a:r>
              <a:rPr lang="fr-FR" dirty="0"/>
              <a:t>Rassure les usagers </a:t>
            </a:r>
          </a:p>
          <a:p>
            <a:pPr marL="171450" indent="-171450">
              <a:buFontTx/>
              <a:buChar char="-"/>
            </a:pPr>
            <a:r>
              <a:rPr lang="fr-FR" dirty="0"/>
              <a:t>Qualité de l’offre et fluidité du parcours </a:t>
            </a: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C35EAF-8A79-4249-9C19-1EEAEEC1326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8353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98230D6-EB85-8DAD-EC7A-19E39101BD1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xmlns="" id="{B327D03D-85B9-6A3B-34FA-17EAD308DF6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xmlns="" id="{3163C1C0-C773-5334-6AAB-33DA83929526}"/>
              </a:ext>
            </a:extLst>
          </p:cNvPr>
          <p:cNvSpPr>
            <a:spLocks noGrp="1"/>
          </p:cNvSpPr>
          <p:nvPr>
            <p:ph type="body" idx="1"/>
          </p:nvPr>
        </p:nvSpPr>
        <p:spPr/>
        <p:txBody>
          <a:bodyPr/>
          <a:lstStyle/>
          <a:p>
            <a:r>
              <a:rPr lang="fr-FR" b="1" dirty="0"/>
              <a:t>Faire un focus sur la cible / le profil des ménages &amp; typologie de logement accompagnés dans le cadre de BR &gt; montrer le potentiel de complémentarité </a:t>
            </a:r>
            <a:r>
              <a:rPr lang="fr-FR" dirty="0"/>
              <a:t>// et non de doublon avec les actions des collectivités / ECFR</a:t>
            </a:r>
          </a:p>
          <a:p>
            <a:pPr marL="171450" lvl="0" indent="-171450">
              <a:buFontTx/>
              <a:buChar char="-"/>
            </a:pPr>
            <a:r>
              <a:rPr lang="fr-FR" sz="1200" b="1" kern="1200" dirty="0">
                <a:solidFill>
                  <a:schemeClr val="tx1"/>
                </a:solidFill>
                <a:effectLst/>
                <a:latin typeface="+mn-lt"/>
                <a:ea typeface="+mn-ea"/>
                <a:cs typeface="+mn-cs"/>
              </a:rPr>
              <a:t>A la fois dans le parcours et l’accompagnement :</a:t>
            </a:r>
            <a:r>
              <a:rPr lang="fr-FR" sz="1200" kern="1200" dirty="0">
                <a:solidFill>
                  <a:schemeClr val="tx1"/>
                </a:solidFill>
                <a:effectLst/>
                <a:latin typeface="+mn-lt"/>
                <a:ea typeface="+mn-ea"/>
                <a:cs typeface="+mn-cs"/>
              </a:rPr>
              <a:t> </a:t>
            </a:r>
          </a:p>
          <a:p>
            <a:pPr marL="0" lvl="0" indent="0">
              <a:buFontTx/>
              <a:buNone/>
            </a:pPr>
            <a:r>
              <a:rPr lang="fr-FR" sz="1200" kern="1200" dirty="0">
                <a:solidFill>
                  <a:schemeClr val="tx1"/>
                </a:solidFill>
                <a:effectLst/>
                <a:latin typeface="+mn-lt"/>
                <a:ea typeface="+mn-ea"/>
                <a:cs typeface="+mn-cs"/>
              </a:rPr>
              <a:t>	- une primo-information bien en amont, une première qualification, une visite du logement proposée directement et sans conditions de ressources, sans engagement pour le PB &gt; </a:t>
            </a:r>
          </a:p>
          <a:p>
            <a:pPr marL="0" lvl="0" indent="0">
              <a:buFontTx/>
              <a:buNone/>
            </a:pPr>
            <a:r>
              <a:rPr lang="fr-FR" sz="1200" kern="1200" dirty="0">
                <a:solidFill>
                  <a:schemeClr val="tx1"/>
                </a:solidFill>
                <a:effectLst/>
                <a:latin typeface="+mn-lt"/>
                <a:ea typeface="+mn-ea"/>
                <a:cs typeface="+mn-cs"/>
              </a:rPr>
              <a:t>	étape de sécurisation du parcours et assurer l’engagement du PB pour la suite du projet de rénovation. </a:t>
            </a:r>
          </a:p>
          <a:p>
            <a:pPr marL="0" lvl="0" indent="0">
              <a:buFontTx/>
              <a:buNone/>
            </a:pPr>
            <a:r>
              <a:rPr lang="fr-FR" sz="1200" kern="1200" dirty="0">
                <a:solidFill>
                  <a:schemeClr val="tx1"/>
                </a:solidFill>
                <a:effectLst/>
                <a:latin typeface="+mn-lt"/>
                <a:ea typeface="+mn-ea"/>
                <a:cs typeface="+mn-cs"/>
              </a:rPr>
              <a:t>	- intégrer le Locataire au projet de travaux : considérer le logement dans sa totalité</a:t>
            </a:r>
          </a:p>
          <a:p>
            <a:pPr lvl="0"/>
            <a:r>
              <a:rPr lang="fr-FR" sz="1200" b="1" kern="1200" dirty="0">
                <a:solidFill>
                  <a:schemeClr val="tx1"/>
                </a:solidFill>
                <a:effectLst/>
                <a:latin typeface="+mn-lt"/>
                <a:ea typeface="+mn-ea"/>
                <a:cs typeface="+mn-cs"/>
              </a:rPr>
              <a:t>- A la fois dans la cible </a:t>
            </a:r>
            <a:r>
              <a:rPr lang="fr-FR" sz="1200" kern="1200" dirty="0">
                <a:solidFill>
                  <a:schemeClr val="tx1"/>
                </a:solidFill>
                <a:effectLst/>
                <a:latin typeface="+mn-lt"/>
                <a:ea typeface="+mn-ea"/>
                <a:cs typeface="+mn-cs"/>
              </a:rPr>
              <a:t>(profil PB &amp; typologie de logement) qui n’est pas nécessairement adressée, ou du moins non prioritaire, par les dispositifs publics déjà en place. Des VAD dans des logements où les opérateurs ne seraient pas forcément allés sans BR, car pas sûr à 100% de transformer en dossier ANAH par la suite. </a:t>
            </a:r>
          </a:p>
          <a:p>
            <a:endParaRPr lang="fr-FR" dirty="0">
              <a:ea typeface="Calibri"/>
              <a:cs typeface="Calibri"/>
            </a:endParaRPr>
          </a:p>
          <a:p>
            <a:pPr marL="0" indent="0">
              <a:buFontTx/>
              <a:buNone/>
            </a:pPr>
            <a:endParaRPr lang="fr-FR" dirty="0">
              <a:ea typeface="Calibri"/>
              <a:cs typeface="Calibri"/>
            </a:endParaRPr>
          </a:p>
          <a:p>
            <a:r>
              <a:rPr lang="fr-FR" b="1" dirty="0">
                <a:ea typeface="Calibri"/>
                <a:cs typeface="Calibri"/>
              </a:rPr>
              <a:t>Enquête sur 1800 PB rencontrés en 2024</a:t>
            </a:r>
          </a:p>
          <a:p>
            <a:r>
              <a:rPr lang="fr-FR" dirty="0"/>
              <a:t>L’âge des PB:</a:t>
            </a:r>
          </a:p>
          <a:p>
            <a:pPr marL="285750" indent="-285750">
              <a:buFont typeface="Arial,Sans-Serif"/>
              <a:buChar char="•"/>
            </a:pPr>
            <a:r>
              <a:rPr lang="fr-FR" dirty="0"/>
              <a:t>L’âge moyen des PB est de </a:t>
            </a:r>
            <a:r>
              <a:rPr lang="fr-FR" b="1" dirty="0"/>
              <a:t>63 ans</a:t>
            </a:r>
            <a:endParaRPr lang="en-US" dirty="0"/>
          </a:p>
          <a:p>
            <a:pPr marL="285750" indent="-285750">
              <a:buFont typeface="Arial,Sans-Serif"/>
              <a:buChar char="•"/>
            </a:pPr>
            <a:r>
              <a:rPr lang="fr-FR" dirty="0"/>
              <a:t>Sur un panel de 599 répondants, on observe que </a:t>
            </a:r>
            <a:r>
              <a:rPr lang="fr-FR" b="1" dirty="0"/>
              <a:t>6,41% des PB ont 70 ans</a:t>
            </a:r>
            <a:r>
              <a:rPr lang="fr-FR" dirty="0"/>
              <a:t>, et </a:t>
            </a:r>
            <a:r>
              <a:rPr lang="fr-FR" b="1" dirty="0"/>
              <a:t>5,40% des PB ont 68 ans</a:t>
            </a:r>
            <a:r>
              <a:rPr lang="fr-FR" dirty="0"/>
              <a:t>. </a:t>
            </a:r>
            <a:endParaRPr lang="en-US" dirty="0"/>
          </a:p>
          <a:p>
            <a:endParaRPr lang="fr-FR" dirty="0"/>
          </a:p>
          <a:p>
            <a:r>
              <a:rPr lang="fr-FR" dirty="0"/>
              <a:t> La situation socio-professionnelle des PB:</a:t>
            </a:r>
          </a:p>
          <a:p>
            <a:pPr marL="285750" indent="-285750">
              <a:buFont typeface="Arial,Sans-Serif"/>
              <a:buChar char="•"/>
            </a:pPr>
            <a:r>
              <a:rPr lang="fr-FR" b="1" dirty="0"/>
              <a:t>La majorité des PB sont retraités </a:t>
            </a:r>
            <a:r>
              <a:rPr lang="fr-FR" dirty="0"/>
              <a:t>(48,46%), la deuxième profession la plus représentée concerne </a:t>
            </a:r>
            <a:r>
              <a:rPr lang="fr-FR" b="1" dirty="0"/>
              <a:t>les cadres supérieurs/professions libérales à 18,45%</a:t>
            </a:r>
            <a:endParaRPr lang="fr-FR" dirty="0"/>
          </a:p>
          <a:p>
            <a:r>
              <a:rPr lang="fr-FR" dirty="0"/>
              <a:t> Situation maritale des PB :</a:t>
            </a:r>
          </a:p>
          <a:p>
            <a:pPr marL="285750" indent="-285750">
              <a:buFont typeface="Arial,Sans-Serif"/>
              <a:buChar char="•"/>
            </a:pPr>
            <a:r>
              <a:rPr lang="fr-FR" dirty="0"/>
              <a:t>Les PB sont majoritairement </a:t>
            </a:r>
            <a:r>
              <a:rPr lang="fr-FR" b="1" dirty="0"/>
              <a:t>en couple à 72,46% </a:t>
            </a:r>
            <a:endParaRPr lang="fr-FR" dirty="0">
              <a:ea typeface="Calibri"/>
              <a:cs typeface="Calibri"/>
            </a:endParaRPr>
          </a:p>
          <a:p>
            <a:pPr>
              <a:lnSpc>
                <a:spcPct val="114999"/>
              </a:lnSpc>
              <a:spcAft>
                <a:spcPts val="800"/>
              </a:spcAft>
            </a:pPr>
            <a:r>
              <a:rPr lang="fr-FR" dirty="0">
                <a:solidFill>
                  <a:srgbClr val="003439"/>
                </a:solidFill>
              </a:rPr>
              <a:t> Modalités d’acquisition, de détention et typologies de bien</a:t>
            </a:r>
            <a:endParaRPr lang="en-US" dirty="0"/>
          </a:p>
          <a:p>
            <a:pPr>
              <a:lnSpc>
                <a:spcPct val="114999"/>
              </a:lnSpc>
              <a:spcAft>
                <a:spcPts val="800"/>
              </a:spcAft>
            </a:pPr>
            <a:r>
              <a:rPr lang="fr-FR" dirty="0">
                <a:solidFill>
                  <a:schemeClr val="tx2"/>
                </a:solidFill>
              </a:rPr>
              <a:t>On observe </a:t>
            </a:r>
            <a:r>
              <a:rPr lang="fr-FR" b="1" dirty="0">
                <a:solidFill>
                  <a:schemeClr val="tx2"/>
                </a:solidFill>
              </a:rPr>
              <a:t>une majorité (59,62%) de personnes qui ont acquis un logement par investissement locatif.</a:t>
            </a:r>
            <a:r>
              <a:rPr lang="fr-FR" dirty="0">
                <a:solidFill>
                  <a:schemeClr val="tx2"/>
                </a:solidFill>
              </a:rPr>
              <a:t> La deuxième principale modalité d’acquisition concerne </a:t>
            </a:r>
            <a:r>
              <a:rPr lang="fr-FR" b="1" dirty="0">
                <a:solidFill>
                  <a:schemeClr val="tx2"/>
                </a:solidFill>
              </a:rPr>
              <a:t>l’héritage/donation à 31,82%.</a:t>
            </a:r>
            <a:r>
              <a:rPr lang="fr-FR" dirty="0">
                <a:solidFill>
                  <a:schemeClr val="tx2"/>
                </a:solidFill>
              </a:rPr>
              <a:t> </a:t>
            </a:r>
            <a:endParaRPr lang="en-US" dirty="0"/>
          </a:p>
          <a:p>
            <a:pPr>
              <a:lnSpc>
                <a:spcPct val="114999"/>
              </a:lnSpc>
              <a:spcAft>
                <a:spcPts val="800"/>
              </a:spcAft>
            </a:pPr>
            <a:r>
              <a:rPr lang="fr-FR" b="1" dirty="0">
                <a:solidFill>
                  <a:srgbClr val="003439"/>
                </a:solidFill>
              </a:rPr>
              <a:t>Parmi les répondants, ces logements sont à 72,41% détenus en direct</a:t>
            </a:r>
            <a:r>
              <a:rPr lang="fr-FR" dirty="0">
                <a:solidFill>
                  <a:srgbClr val="003439"/>
                </a:solidFill>
              </a:rPr>
              <a:t>. Le deuxième type de détention concerne les </a:t>
            </a:r>
            <a:r>
              <a:rPr lang="fr-FR" b="1" dirty="0">
                <a:solidFill>
                  <a:srgbClr val="003439"/>
                </a:solidFill>
              </a:rPr>
              <a:t>SCI familiale à 17,29%</a:t>
            </a:r>
            <a:r>
              <a:rPr lang="fr-FR" dirty="0">
                <a:solidFill>
                  <a:srgbClr val="003439"/>
                </a:solidFill>
              </a:rPr>
              <a:t> suivi par les </a:t>
            </a:r>
            <a:r>
              <a:rPr lang="fr-FR" b="1" dirty="0">
                <a:solidFill>
                  <a:srgbClr val="003439"/>
                </a:solidFill>
              </a:rPr>
              <a:t>indivisions à 8,89%.</a:t>
            </a:r>
            <a:r>
              <a:rPr lang="fr-FR" dirty="0">
                <a:solidFill>
                  <a:srgbClr val="003439"/>
                </a:solidFill>
              </a:rPr>
              <a:t> </a:t>
            </a:r>
            <a:endParaRPr lang="en-US" dirty="0"/>
          </a:p>
          <a:p>
            <a:pPr>
              <a:lnSpc>
                <a:spcPct val="114999"/>
              </a:lnSpc>
              <a:spcAft>
                <a:spcPts val="800"/>
              </a:spcAft>
            </a:pPr>
            <a:r>
              <a:rPr lang="fr-FR" dirty="0">
                <a:solidFill>
                  <a:srgbClr val="003439"/>
                </a:solidFill>
              </a:rPr>
              <a:t>Les PB détiennent en majorité entre 1 à 4 logements (</a:t>
            </a:r>
            <a:r>
              <a:rPr lang="fr-FR" b="1" dirty="0">
                <a:solidFill>
                  <a:srgbClr val="003439"/>
                </a:solidFill>
              </a:rPr>
              <a:t>30,95%</a:t>
            </a:r>
            <a:r>
              <a:rPr lang="fr-FR" dirty="0">
                <a:solidFill>
                  <a:srgbClr val="003439"/>
                </a:solidFill>
              </a:rPr>
              <a:t> des PB détiennent </a:t>
            </a:r>
            <a:r>
              <a:rPr lang="fr-FR" b="1" dirty="0">
                <a:solidFill>
                  <a:srgbClr val="003439"/>
                </a:solidFill>
              </a:rPr>
              <a:t>1</a:t>
            </a:r>
            <a:r>
              <a:rPr lang="fr-FR" dirty="0">
                <a:solidFill>
                  <a:srgbClr val="003439"/>
                </a:solidFill>
              </a:rPr>
              <a:t> logement)</a:t>
            </a:r>
            <a:endParaRPr lang="en-US" dirty="0"/>
          </a:p>
          <a:p>
            <a:pPr>
              <a:lnSpc>
                <a:spcPct val="114999"/>
              </a:lnSpc>
              <a:spcAft>
                <a:spcPts val="800"/>
              </a:spcAft>
            </a:pPr>
            <a:r>
              <a:rPr lang="fr-FR" dirty="0">
                <a:solidFill>
                  <a:srgbClr val="003439"/>
                </a:solidFill>
              </a:rPr>
              <a:t>Les biens détenus concernent </a:t>
            </a:r>
            <a:r>
              <a:rPr lang="fr-FR" b="1" dirty="0">
                <a:solidFill>
                  <a:srgbClr val="003439"/>
                </a:solidFill>
              </a:rPr>
              <a:t>à 42,35% des logements collectifs en monopropriété</a:t>
            </a:r>
            <a:r>
              <a:rPr lang="fr-FR" dirty="0">
                <a:solidFill>
                  <a:srgbClr val="003439"/>
                </a:solidFill>
              </a:rPr>
              <a:t>, à </a:t>
            </a:r>
            <a:r>
              <a:rPr lang="fr-FR" b="1" dirty="0">
                <a:solidFill>
                  <a:srgbClr val="003439"/>
                </a:solidFill>
              </a:rPr>
              <a:t>29,60% des logements collectifs en copropriété,</a:t>
            </a:r>
            <a:r>
              <a:rPr lang="fr-FR" dirty="0">
                <a:solidFill>
                  <a:srgbClr val="003439"/>
                </a:solidFill>
              </a:rPr>
              <a:t> et à </a:t>
            </a:r>
            <a:r>
              <a:rPr lang="fr-FR" b="1" dirty="0">
                <a:solidFill>
                  <a:srgbClr val="003439"/>
                </a:solidFill>
              </a:rPr>
              <a:t>28,05% des maisons individuelles</a:t>
            </a:r>
            <a:endParaRPr lang="en-US" dirty="0"/>
          </a:p>
          <a:p>
            <a:pPr>
              <a:lnSpc>
                <a:spcPct val="114999"/>
              </a:lnSpc>
              <a:spcAft>
                <a:spcPts val="800"/>
              </a:spcAft>
            </a:pPr>
            <a:r>
              <a:rPr lang="fr-FR" dirty="0">
                <a:solidFill>
                  <a:srgbClr val="003439"/>
                </a:solidFill>
              </a:rPr>
              <a:t>Les typologies de logements les plus représentées sont les </a:t>
            </a:r>
            <a:r>
              <a:rPr lang="fr-FR" b="1" dirty="0">
                <a:solidFill>
                  <a:srgbClr val="003439"/>
                </a:solidFill>
              </a:rPr>
              <a:t>T2 (29,58%)</a:t>
            </a:r>
            <a:r>
              <a:rPr lang="fr-FR" dirty="0">
                <a:solidFill>
                  <a:srgbClr val="003439"/>
                </a:solidFill>
              </a:rPr>
              <a:t> et </a:t>
            </a:r>
            <a:r>
              <a:rPr lang="fr-FR" b="1" dirty="0">
                <a:solidFill>
                  <a:srgbClr val="003439"/>
                </a:solidFill>
              </a:rPr>
              <a:t>les T3 (28,14%)</a:t>
            </a:r>
            <a:endParaRPr lang="fr-FR" dirty="0"/>
          </a:p>
          <a:p>
            <a:endParaRPr lang="fr-FR" dirty="0">
              <a:ea typeface="Calibri"/>
              <a:cs typeface="Calibri"/>
            </a:endParaRPr>
          </a:p>
        </p:txBody>
      </p:sp>
      <p:sp>
        <p:nvSpPr>
          <p:cNvPr id="4" name="Espace réservé du numéro de diapositive 3">
            <a:extLst>
              <a:ext uri="{FF2B5EF4-FFF2-40B4-BE49-F238E27FC236}">
                <a16:creationId xmlns:a16="http://schemas.microsoft.com/office/drawing/2014/main" xmlns="" id="{D5B44A44-258D-5117-F9A9-F0EBE518A9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C35EAF-8A79-4249-9C19-1EEAEEC1326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8237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78BFCF3-1097-27D2-1506-18221B541EC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xmlns="" id="{907E0290-CBD8-73E2-ADC0-7B7195268AF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xmlns="" id="{E95A6B28-A6A2-CB9A-5858-97F842FFAED1}"/>
              </a:ext>
            </a:extLst>
          </p:cNvPr>
          <p:cNvSpPr>
            <a:spLocks noGrp="1"/>
          </p:cNvSpPr>
          <p:nvPr>
            <p:ph type="body" idx="1"/>
          </p:nvPr>
        </p:nvSpPr>
        <p:spPr/>
        <p:txBody>
          <a:bodyPr/>
          <a:lstStyle/>
          <a:p>
            <a:endParaRPr lang="fr-FR" dirty="0">
              <a:ea typeface="Calibri"/>
              <a:cs typeface="Calibri"/>
            </a:endParaRPr>
          </a:p>
        </p:txBody>
      </p:sp>
      <p:sp>
        <p:nvSpPr>
          <p:cNvPr id="4" name="Espace réservé du numéro de diapositive 3">
            <a:extLst>
              <a:ext uri="{FF2B5EF4-FFF2-40B4-BE49-F238E27FC236}">
                <a16:creationId xmlns:a16="http://schemas.microsoft.com/office/drawing/2014/main" xmlns="" id="{0F00DE49-2F15-647A-0A65-344B612727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C35EAF-8A79-4249-9C19-1EEAEEC1326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9293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5C35EAF-8A79-4249-9C19-1EEAEEC1326B}" type="slidenum">
              <a:rPr lang="fr-FR" smtClean="0"/>
              <a:t>10</a:t>
            </a:fld>
            <a:endParaRPr lang="fr-FR"/>
          </a:p>
        </p:txBody>
      </p:sp>
    </p:spTree>
    <p:extLst>
      <p:ext uri="{BB962C8B-B14F-4D97-AF65-F5344CB8AC3E}">
        <p14:creationId xmlns:p14="http://schemas.microsoft.com/office/powerpoint/2010/main" val="8071300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20.png"/><Relationship Id="rId4" Type="http://schemas.openxmlformats.org/officeDocument/2006/relationships/image" Target="../media/image11.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20.png"/><Relationship Id="rId4" Type="http://schemas.openxmlformats.org/officeDocument/2006/relationships/image" Target="../media/image8.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20.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5" Type="http://schemas.openxmlformats.org/officeDocument/2006/relationships/image" Target="../media/image20.png"/><Relationship Id="rId4"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emf"/><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1.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4.xml"/><Relationship Id="rId4" Type="http://schemas.openxmlformats.org/officeDocument/2006/relationships/image" Target="../media/image13.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4.xml"/><Relationship Id="rId4" Type="http://schemas.openxmlformats.org/officeDocument/2006/relationships/image" Target="../media/image20.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4.xml"/><Relationship Id="rId4" Type="http://schemas.openxmlformats.org/officeDocument/2006/relationships/image" Target="../media/image20.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11.pn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 Id="rId4" Type="http://schemas.openxmlformats.org/officeDocument/2006/relationships/image" Target="../media/image13.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5.xml"/><Relationship Id="rId4" Type="http://schemas.openxmlformats.org/officeDocument/2006/relationships/image" Target="../media/image1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 Id="rId4" Type="http://schemas.openxmlformats.org/officeDocument/2006/relationships/image" Target="../media/image1.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1.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6.xml"/><Relationship Id="rId4" Type="http://schemas.openxmlformats.org/officeDocument/2006/relationships/image" Target="../media/image13.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7.xml"/><Relationship Id="rId4" Type="http://schemas.openxmlformats.org/officeDocument/2006/relationships/image" Target="../media/image20.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20.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7.xml"/><Relationship Id="rId4" Type="http://schemas.openxmlformats.org/officeDocument/2006/relationships/image" Target="../media/image20.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 Id="rId5" Type="http://schemas.openxmlformats.org/officeDocument/2006/relationships/image" Target="../media/image20.png"/><Relationship Id="rId4" Type="http://schemas.openxmlformats.org/officeDocument/2006/relationships/image" Target="../media/image11.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emf"/><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5" Type="http://schemas.openxmlformats.org/officeDocument/2006/relationships/image" Target="../media/image20.png"/><Relationship Id="rId4" Type="http://schemas.openxmlformats.org/officeDocument/2006/relationships/image" Target="../media/image8.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7.xml"/><Relationship Id="rId4" Type="http://schemas.openxmlformats.org/officeDocument/2006/relationships/image" Target="../media/image13.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7.xml"/><Relationship Id="rId4" Type="http://schemas.openxmlformats.org/officeDocument/2006/relationships/image" Target="../media/image13.png"/></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Master" Target="../slideMasters/slideMaster7.xml"/><Relationship Id="rId4" Type="http://schemas.openxmlformats.org/officeDocument/2006/relationships/image" Target="../media/image20.png"/></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8.xml"/><Relationship Id="rId4" Type="http://schemas.openxmlformats.org/officeDocument/2006/relationships/image" Target="../media/image20.pn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20.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8.xml"/><Relationship Id="rId4" Type="http://schemas.openxmlformats.org/officeDocument/2006/relationships/image" Target="../media/image20.pn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 Id="rId5" Type="http://schemas.openxmlformats.org/officeDocument/2006/relationships/image" Target="../media/image20.png"/><Relationship Id="rId4" Type="http://schemas.openxmlformats.org/officeDocument/2006/relationships/image" Target="../media/image11.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emf"/><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8.xml"/><Relationship Id="rId5" Type="http://schemas.openxmlformats.org/officeDocument/2006/relationships/image" Target="../media/image20.png"/><Relationship Id="rId4" Type="http://schemas.openxmlformats.org/officeDocument/2006/relationships/image" Target="../media/image8.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8.xml"/><Relationship Id="rId4" Type="http://schemas.openxmlformats.org/officeDocument/2006/relationships/image" Target="../media/image13.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8.xml"/><Relationship Id="rId4" Type="http://schemas.openxmlformats.org/officeDocument/2006/relationships/image" Target="../media/image13.png"/></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9.xml"/><Relationship Id="rId4" Type="http://schemas.openxmlformats.org/officeDocument/2006/relationships/image" Target="../media/image11.png"/></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9.xml"/><Relationship Id="rId4" Type="http://schemas.openxmlformats.org/officeDocument/2006/relationships/image" Target="../media/image8.png"/></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9.xml"/><Relationship Id="rId4" Type="http://schemas.openxmlformats.org/officeDocument/2006/relationships/image" Target="../media/image13.png"/></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9.xml"/><Relationship Id="rId4" Type="http://schemas.openxmlformats.org/officeDocument/2006/relationships/image" Target="../media/image13.png"/></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10.xml"/><Relationship Id="rId4" Type="http://schemas.openxmlformats.org/officeDocument/2006/relationships/image" Target="../media/image20.png"/></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0.xml"/><Relationship Id="rId4" Type="http://schemas.openxmlformats.org/officeDocument/2006/relationships/image" Target="../media/image20.png"/></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10.xml"/><Relationship Id="rId4" Type="http://schemas.openxmlformats.org/officeDocument/2006/relationships/image" Target="../media/image20.png"/></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0.xml"/><Relationship Id="rId5" Type="http://schemas.openxmlformats.org/officeDocument/2006/relationships/image" Target="../media/image20.png"/><Relationship Id="rId4" Type="http://schemas.openxmlformats.org/officeDocument/2006/relationships/image" Target="../media/image11.png"/></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emf"/><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0.xml"/><Relationship Id="rId5" Type="http://schemas.openxmlformats.org/officeDocument/2006/relationships/image" Target="../media/image20.png"/><Relationship Id="rId4" Type="http://schemas.openxmlformats.org/officeDocument/2006/relationships/image" Target="../media/image8.png"/></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0.xml"/><Relationship Id="rId4" Type="http://schemas.openxmlformats.org/officeDocument/2006/relationships/image" Target="../media/image13.pn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Master" Target="../slideMasters/slideMaster10.xml"/><Relationship Id="rId4" Type="http://schemas.openxmlformats.org/officeDocument/2006/relationships/image" Target="../media/image13.png"/></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Ouverture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327" y="4674273"/>
            <a:ext cx="2267994" cy="2175107"/>
          </a:xfrm>
          <a:prstGeom prst="rect">
            <a:avLst/>
          </a:prstGeom>
        </p:spPr>
      </p:pic>
      <p:sp>
        <p:nvSpPr>
          <p:cNvPr id="5" name="ZoneTexte 4">
            <a:extLst>
              <a:ext uri="{FF2B5EF4-FFF2-40B4-BE49-F238E27FC236}">
                <a16:creationId xmlns:a16="http://schemas.microsoft.com/office/drawing/2014/main" xmlns="" id="{1AEA8127-05A9-66A8-277F-A1FDCA87D12B}"/>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bg1"/>
                </a:solidFill>
                <a:effectLst/>
                <a:latin typeface="+mj-lt"/>
              </a:rPr>
              <a:t>Atelier propriétaires ©Bail </a:t>
            </a:r>
            <a:r>
              <a:rPr lang="fr-FR" sz="1050" b="0" i="0" err="1">
                <a:solidFill>
                  <a:schemeClr val="bg1"/>
                </a:solidFill>
                <a:effectLst/>
                <a:latin typeface="+mj-lt"/>
              </a:rPr>
              <a:t>Rénov</a:t>
            </a:r>
            <a:r>
              <a:rPr lang="fr-FR" sz="1050" b="0" i="0">
                <a:solidFill>
                  <a:schemeClr val="bg1"/>
                </a:solidFill>
                <a:effectLst/>
                <a:latin typeface="+mj-lt"/>
              </a:rPr>
              <a:t>’</a:t>
            </a:r>
            <a:endParaRPr lang="fr-FR" sz="1050">
              <a:solidFill>
                <a:schemeClr val="bg1"/>
              </a:solidFill>
              <a:latin typeface="+mj-lt"/>
            </a:endParaRPr>
          </a:p>
        </p:txBody>
      </p:sp>
    </p:spTree>
    <p:extLst>
      <p:ext uri="{BB962C8B-B14F-4D97-AF65-F5344CB8AC3E}">
        <p14:creationId xmlns:p14="http://schemas.microsoft.com/office/powerpoint/2010/main" val="1954542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2 focus">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xmlns="" id="{F9BA11EC-8598-B963-F54F-90B71209F595}"/>
              </a:ext>
            </a:extLst>
          </p:cNvPr>
          <p:cNvSpPr>
            <a:spLocks noGrp="1"/>
          </p:cNvSpPr>
          <p:nvPr>
            <p:ph type="ctrTitle"/>
          </p:nvPr>
        </p:nvSpPr>
        <p:spPr>
          <a:xfrm>
            <a:off x="550862" y="1430196"/>
            <a:ext cx="6480000" cy="1631216"/>
          </a:xfrm>
        </p:spPr>
        <p:txBody>
          <a:bodyPr anchor="t"/>
          <a:lstStyle>
            <a:lvl1pPr algn="l">
              <a:defRPr sz="5300">
                <a:solidFill>
                  <a:schemeClr val="tx2"/>
                </a:solidFill>
              </a:defRPr>
            </a:lvl1pPr>
          </a:lstStyle>
          <a:p>
            <a:r>
              <a:rPr lang="fr-FR"/>
              <a:t>Modifiez le style du titre</a:t>
            </a:r>
          </a:p>
        </p:txBody>
      </p:sp>
      <p:sp>
        <p:nvSpPr>
          <p:cNvPr id="13" name="Sous-titre 2">
            <a:extLst>
              <a:ext uri="{FF2B5EF4-FFF2-40B4-BE49-F238E27FC236}">
                <a16:creationId xmlns:a16="http://schemas.microsoft.com/office/drawing/2014/main" xmlns="" id="{F18B9AFD-33D3-E578-49F9-E5814C3676B4}"/>
              </a:ext>
            </a:extLst>
          </p:cNvPr>
          <p:cNvSpPr>
            <a:spLocks noGrp="1"/>
          </p:cNvSpPr>
          <p:nvPr>
            <p:ph type="subTitle" idx="1" hasCustomPrompt="1"/>
          </p:nvPr>
        </p:nvSpPr>
        <p:spPr>
          <a:xfrm>
            <a:off x="550861" y="457553"/>
            <a:ext cx="6480000" cy="461665"/>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spTree>
    <p:extLst>
      <p:ext uri="{BB962C8B-B14F-4D97-AF65-F5344CB8AC3E}">
        <p14:creationId xmlns:p14="http://schemas.microsoft.com/office/powerpoint/2010/main" val="2114955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Focus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50863" y="391743"/>
            <a:ext cx="6481241" cy="630942"/>
          </a:xfrm>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E8C60506-5BE4-4453-AE4B-F0F5E69C63A6}" type="slidenum">
              <a:rPr lang="fr-FR" smtClean="0"/>
              <a:t>‹N°›</a:t>
            </a:fld>
            <a:endParaRPr lang="fr-F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6481241" cy="461665"/>
          </a:xfrm>
        </p:spPr>
        <p:txBody>
          <a:bodyPr/>
          <a:lstStyle>
            <a:lvl1pPr>
              <a:defRPr>
                <a:solidFill>
                  <a:schemeClr val="accent1"/>
                </a:solidFill>
              </a:defRPr>
            </a:lvl1pPr>
          </a:lstStyle>
          <a:p>
            <a:pPr lvl="0"/>
            <a:r>
              <a:rPr lang="fr-FR"/>
              <a:t>Cliquez pour modifier les styles du texte du masque</a:t>
            </a:r>
          </a:p>
        </p:txBody>
      </p:sp>
      <p:sp>
        <p:nvSpPr>
          <p:cNvPr id="10" name="Espace réservé du texte 9">
            <a:extLst>
              <a:ext uri="{FF2B5EF4-FFF2-40B4-BE49-F238E27FC236}">
                <a16:creationId xmlns:a16="http://schemas.microsoft.com/office/drawing/2014/main" xmlns="" id="{322FE8DA-3DBC-6774-A4AF-226B93B2A142}"/>
              </a:ext>
            </a:extLst>
          </p:cNvPr>
          <p:cNvSpPr>
            <a:spLocks noGrp="1"/>
          </p:cNvSpPr>
          <p:nvPr>
            <p:ph type="body" sz="quarter" idx="14"/>
          </p:nvPr>
        </p:nvSpPr>
        <p:spPr>
          <a:xfrm>
            <a:off x="6790463" y="2090852"/>
            <a:ext cx="4860000" cy="1169551"/>
          </a:xfrm>
        </p:spPr>
        <p:txBody>
          <a:bodyPr/>
          <a:lstStyle>
            <a:lvl1pPr algn="l">
              <a:spcBef>
                <a:spcPts val="1200"/>
              </a:spcBef>
              <a:defRPr sz="2300"/>
            </a:lvl1pPr>
            <a:lvl2pPr marL="288000" indent="-288000" algn="l">
              <a:spcBef>
                <a:spcPts val="1800"/>
              </a:spcBef>
              <a:buFontTx/>
              <a:buBlip>
                <a:blip r:embed="rId3"/>
              </a:buBlip>
              <a:defRPr sz="1500">
                <a:latin typeface="+mj-lt"/>
              </a:defRPr>
            </a:lvl2pPr>
          </a:lstStyle>
          <a:p>
            <a:pPr lvl="0"/>
            <a:r>
              <a:rPr lang="fr-FR"/>
              <a:t>Cliquez pour modifier les styles du texte du masque</a:t>
            </a:r>
          </a:p>
          <a:p>
            <a:pPr lvl="1"/>
            <a:r>
              <a:rPr lang="fr-FR"/>
              <a:t>Deuxième niveau</a:t>
            </a:r>
          </a:p>
        </p:txBody>
      </p:sp>
      <p:pic>
        <p:nvPicPr>
          <p:cNvPr id="9" name="Image 8">
            <a:extLst>
              <a:ext uri="{FF2B5EF4-FFF2-40B4-BE49-F238E27FC236}">
                <a16:creationId xmlns:a16="http://schemas.microsoft.com/office/drawing/2014/main" xmlns="" id="{0DEEC4C6-21D8-46E7-38DE-C220A6EF981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4927" y="5453065"/>
            <a:ext cx="1188000" cy="1139344"/>
          </a:xfrm>
          <a:prstGeom prst="rect">
            <a:avLst/>
          </a:prstGeom>
        </p:spPr>
      </p:pic>
      <p:sp>
        <p:nvSpPr>
          <p:cNvPr id="7" name="ZoneTexte 6">
            <a:extLst>
              <a:ext uri="{FF2B5EF4-FFF2-40B4-BE49-F238E27FC236}">
                <a16:creationId xmlns:a16="http://schemas.microsoft.com/office/drawing/2014/main" xmlns="" id="{D319C4B8-FF90-B740-6D22-0E15302A84FA}"/>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tx2"/>
                </a:solidFill>
                <a:effectLst/>
                <a:latin typeface="+mj-lt"/>
              </a:rPr>
              <a:t>Atelier propriétaires ©Bail </a:t>
            </a:r>
            <a:r>
              <a:rPr lang="fr-FR" sz="1050" b="0" i="0" err="1">
                <a:solidFill>
                  <a:schemeClr val="tx2"/>
                </a:solidFill>
                <a:effectLst/>
                <a:latin typeface="+mj-lt"/>
              </a:rPr>
              <a:t>Rénov</a:t>
            </a:r>
            <a:r>
              <a:rPr lang="fr-FR" sz="1050" b="0" i="0">
                <a:solidFill>
                  <a:schemeClr val="tx2"/>
                </a:solidFill>
                <a:effectLst/>
                <a:latin typeface="+mj-lt"/>
              </a:rPr>
              <a:t>’</a:t>
            </a:r>
            <a:endParaRPr lang="fr-FR" sz="1050">
              <a:solidFill>
                <a:schemeClr val="tx2"/>
              </a:solidFill>
              <a:latin typeface="+mj-lt"/>
            </a:endParaRPr>
          </a:p>
        </p:txBody>
      </p:sp>
    </p:spTree>
    <p:extLst>
      <p:ext uri="{BB962C8B-B14F-4D97-AF65-F5344CB8AC3E}">
        <p14:creationId xmlns:p14="http://schemas.microsoft.com/office/powerpoint/2010/main" val="117135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4FC3C25-34AE-2063-459F-6F69420C4D23}"/>
              </a:ext>
            </a:extLst>
          </p:cNvPr>
          <p:cNvSpPr>
            <a:spLocks noGrp="1"/>
          </p:cNvSpPr>
          <p:nvPr>
            <p:ph type="title"/>
          </p:nvPr>
        </p:nvSpPr>
        <p:spPr/>
        <p:txBody>
          <a:bodyPr/>
          <a:lstStyle/>
          <a:p>
            <a:r>
              <a:rPr lang="fr-FR"/>
              <a:t>Modifiez le style du titre</a:t>
            </a:r>
          </a:p>
        </p:txBody>
      </p:sp>
      <p:sp>
        <p:nvSpPr>
          <p:cNvPr id="3" name="Espace réservé du numéro de diapositive 2">
            <a:extLst>
              <a:ext uri="{FF2B5EF4-FFF2-40B4-BE49-F238E27FC236}">
                <a16:creationId xmlns:a16="http://schemas.microsoft.com/office/drawing/2014/main" xmlns="" id="{F5BC54BC-797E-47F0-4328-95AF88A4B657}"/>
              </a:ext>
            </a:extLst>
          </p:cNvPr>
          <p:cNvSpPr>
            <a:spLocks noGrp="1"/>
          </p:cNvSpPr>
          <p:nvPr>
            <p:ph type="sldNum" sz="quarter" idx="10"/>
          </p:nvPr>
        </p:nvSpPr>
        <p:spPr/>
        <p:txBody>
          <a:bodyPr/>
          <a:lstStyle/>
          <a:p>
            <a:fld id="{E8C60506-5BE4-4453-AE4B-F0F5E69C63A6}" type="slidenum">
              <a:rPr lang="fr-FR" smtClean="0"/>
              <a:pPr/>
              <a:t>‹N°›</a:t>
            </a:fld>
            <a:endParaRPr lang="fr-FR"/>
          </a:p>
        </p:txBody>
      </p:sp>
      <p:sp>
        <p:nvSpPr>
          <p:cNvPr id="6" name="Espace réservé du texte 6">
            <a:extLst>
              <a:ext uri="{FF2B5EF4-FFF2-40B4-BE49-F238E27FC236}">
                <a16:creationId xmlns:a16="http://schemas.microsoft.com/office/drawing/2014/main" xmlns="" id="{BB2D6AFC-DA95-C088-F8F6-D41AF3EAD593}"/>
              </a:ext>
            </a:extLst>
          </p:cNvPr>
          <p:cNvSpPr>
            <a:spLocks noGrp="1"/>
          </p:cNvSpPr>
          <p:nvPr>
            <p:ph type="body" sz="quarter" idx="11"/>
          </p:nvPr>
        </p:nvSpPr>
        <p:spPr>
          <a:xfrm>
            <a:off x="563854" y="2636912"/>
            <a:ext cx="6216221"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7" name="Espace réservé du texte 6">
            <a:extLst>
              <a:ext uri="{FF2B5EF4-FFF2-40B4-BE49-F238E27FC236}">
                <a16:creationId xmlns:a16="http://schemas.microsoft.com/office/drawing/2014/main" xmlns="" id="{CC62231C-C593-F262-9D0C-47D7DDB75938}"/>
              </a:ext>
            </a:extLst>
          </p:cNvPr>
          <p:cNvSpPr>
            <a:spLocks noGrp="1"/>
          </p:cNvSpPr>
          <p:nvPr>
            <p:ph type="body" sz="quarter" idx="12" hasCustomPrompt="1"/>
          </p:nvPr>
        </p:nvSpPr>
        <p:spPr>
          <a:xfrm>
            <a:off x="551714" y="1448780"/>
            <a:ext cx="971778"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8" name="Espace réservé du texte 6">
            <a:extLst>
              <a:ext uri="{FF2B5EF4-FFF2-40B4-BE49-F238E27FC236}">
                <a16:creationId xmlns:a16="http://schemas.microsoft.com/office/drawing/2014/main" xmlns="" id="{9B4F4298-F9AA-F232-2620-D9D8151EC3B5}"/>
              </a:ext>
            </a:extLst>
          </p:cNvPr>
          <p:cNvSpPr>
            <a:spLocks noGrp="1"/>
          </p:cNvSpPr>
          <p:nvPr>
            <p:ph type="body" sz="quarter" idx="13"/>
          </p:nvPr>
        </p:nvSpPr>
        <p:spPr>
          <a:xfrm>
            <a:off x="2184035" y="3955122"/>
            <a:ext cx="7440357"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9" name="Espace réservé du texte 6">
            <a:extLst>
              <a:ext uri="{FF2B5EF4-FFF2-40B4-BE49-F238E27FC236}">
                <a16:creationId xmlns:a16="http://schemas.microsoft.com/office/drawing/2014/main" xmlns="" id="{836DC28E-7B26-D0A4-50FA-1631E7543108}"/>
              </a:ext>
            </a:extLst>
          </p:cNvPr>
          <p:cNvSpPr>
            <a:spLocks noGrp="1"/>
          </p:cNvSpPr>
          <p:nvPr>
            <p:ph type="body" sz="quarter" idx="14"/>
          </p:nvPr>
        </p:nvSpPr>
        <p:spPr>
          <a:xfrm>
            <a:off x="6636061" y="6129300"/>
            <a:ext cx="4356484"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10" name="Espace réservé du texte 6">
            <a:extLst>
              <a:ext uri="{FF2B5EF4-FFF2-40B4-BE49-F238E27FC236}">
                <a16:creationId xmlns:a16="http://schemas.microsoft.com/office/drawing/2014/main" xmlns="" id="{B30A4E84-F711-2531-51B2-332214A2C12B}"/>
              </a:ext>
            </a:extLst>
          </p:cNvPr>
          <p:cNvSpPr>
            <a:spLocks noGrp="1"/>
          </p:cNvSpPr>
          <p:nvPr>
            <p:ph type="body" sz="quarter" idx="15" hasCustomPrompt="1"/>
          </p:nvPr>
        </p:nvSpPr>
        <p:spPr>
          <a:xfrm>
            <a:off x="1667146" y="1448780"/>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1" name="Espace réservé du texte 6">
            <a:extLst>
              <a:ext uri="{FF2B5EF4-FFF2-40B4-BE49-F238E27FC236}">
                <a16:creationId xmlns:a16="http://schemas.microsoft.com/office/drawing/2014/main" xmlns="" id="{B508742C-6EA5-B59C-0B1D-197FEB5BFE96}"/>
              </a:ext>
            </a:extLst>
          </p:cNvPr>
          <p:cNvSpPr>
            <a:spLocks noGrp="1"/>
          </p:cNvSpPr>
          <p:nvPr>
            <p:ph type="body" sz="quarter" idx="16" hasCustomPrompt="1"/>
          </p:nvPr>
        </p:nvSpPr>
        <p:spPr>
          <a:xfrm>
            <a:off x="3332076"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2" name="Espace réservé du texte 6">
            <a:extLst>
              <a:ext uri="{FF2B5EF4-FFF2-40B4-BE49-F238E27FC236}">
                <a16:creationId xmlns:a16="http://schemas.microsoft.com/office/drawing/2014/main" xmlns="" id="{F96460F6-4440-7F23-E0AE-BAA407822622}"/>
              </a:ext>
            </a:extLst>
          </p:cNvPr>
          <p:cNvSpPr>
            <a:spLocks noGrp="1"/>
          </p:cNvSpPr>
          <p:nvPr>
            <p:ph type="body" sz="quarter" idx="17" hasCustomPrompt="1"/>
          </p:nvPr>
        </p:nvSpPr>
        <p:spPr>
          <a:xfrm>
            <a:off x="4855568" y="1448780"/>
            <a:ext cx="1512530" cy="230832"/>
          </a:xfrm>
          <a:solidFill>
            <a:schemeClr val="tx2"/>
          </a:solidFill>
        </p:spPr>
        <p:txBody>
          <a:bodyPr/>
          <a:lstStyle>
            <a:lvl1pPr algn="ctr">
              <a:defRPr sz="1500">
                <a:solidFill>
                  <a:schemeClr val="bg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3" name="Espace réservé du texte 6">
            <a:extLst>
              <a:ext uri="{FF2B5EF4-FFF2-40B4-BE49-F238E27FC236}">
                <a16:creationId xmlns:a16="http://schemas.microsoft.com/office/drawing/2014/main" xmlns="" id="{736FCF7A-CFF1-1BEF-947B-E6D2CAB06F79}"/>
              </a:ext>
            </a:extLst>
          </p:cNvPr>
          <p:cNvSpPr>
            <a:spLocks noGrp="1"/>
          </p:cNvSpPr>
          <p:nvPr>
            <p:ph type="body" sz="quarter" idx="18" hasCustomPrompt="1"/>
          </p:nvPr>
        </p:nvSpPr>
        <p:spPr>
          <a:xfrm>
            <a:off x="7747712" y="1451992"/>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4" name="Espace réservé du texte 6">
            <a:extLst>
              <a:ext uri="{FF2B5EF4-FFF2-40B4-BE49-F238E27FC236}">
                <a16:creationId xmlns:a16="http://schemas.microsoft.com/office/drawing/2014/main" xmlns="" id="{FAA4E4B5-3FE1-CEA9-4BD2-578156E12204}"/>
              </a:ext>
            </a:extLst>
          </p:cNvPr>
          <p:cNvSpPr>
            <a:spLocks noGrp="1"/>
          </p:cNvSpPr>
          <p:nvPr>
            <p:ph type="body" sz="quarter" idx="19" hasCustomPrompt="1"/>
          </p:nvPr>
        </p:nvSpPr>
        <p:spPr>
          <a:xfrm>
            <a:off x="10122190"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5" name="Espace réservé du texte 6">
            <a:extLst>
              <a:ext uri="{FF2B5EF4-FFF2-40B4-BE49-F238E27FC236}">
                <a16:creationId xmlns:a16="http://schemas.microsoft.com/office/drawing/2014/main" xmlns="" id="{08F00902-7138-8CF9-FEE8-0564B84D919A}"/>
              </a:ext>
            </a:extLst>
          </p:cNvPr>
          <p:cNvSpPr>
            <a:spLocks noGrp="1"/>
          </p:cNvSpPr>
          <p:nvPr>
            <p:ph type="body" sz="quarter" idx="20" hasCustomPrompt="1"/>
          </p:nvPr>
        </p:nvSpPr>
        <p:spPr>
          <a:xfrm>
            <a:off x="0" y="1980111"/>
            <a:ext cx="6768000" cy="510497"/>
          </a:xfrm>
          <a:prstGeom prst="homePlate">
            <a:avLst/>
          </a:prstGeom>
          <a:solidFill>
            <a:schemeClr val="accent1"/>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6" name="Espace réservé du texte 6">
            <a:extLst>
              <a:ext uri="{FF2B5EF4-FFF2-40B4-BE49-F238E27FC236}">
                <a16:creationId xmlns:a16="http://schemas.microsoft.com/office/drawing/2014/main" xmlns="" id="{1008CA0C-E3E5-4E87-5104-DB7420B09C01}"/>
              </a:ext>
            </a:extLst>
          </p:cNvPr>
          <p:cNvSpPr>
            <a:spLocks noGrp="1"/>
          </p:cNvSpPr>
          <p:nvPr>
            <p:ph type="body" sz="quarter" idx="21" hasCustomPrompt="1"/>
          </p:nvPr>
        </p:nvSpPr>
        <p:spPr>
          <a:xfrm>
            <a:off x="2227833" y="3270030"/>
            <a:ext cx="7344000" cy="510497"/>
          </a:xfrm>
          <a:prstGeom prst="homePlate">
            <a:avLst/>
          </a:prstGeom>
          <a:solidFill>
            <a:schemeClr val="tx2"/>
          </a:solidFill>
        </p:spPr>
        <p:txBody>
          <a:bodyPr wrap="square" tIns="108000" rIns="144000" bIns="108000">
            <a:spAutoFit/>
          </a:bodyPr>
          <a:lstStyle>
            <a:lvl1pPr algn="r">
              <a:defRPr sz="1900">
                <a:solidFill>
                  <a:schemeClr val="bg1"/>
                </a:solidFill>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7" name="Espace réservé du texte 6">
            <a:extLst>
              <a:ext uri="{FF2B5EF4-FFF2-40B4-BE49-F238E27FC236}">
                <a16:creationId xmlns:a16="http://schemas.microsoft.com/office/drawing/2014/main" xmlns="" id="{B5FC248B-72E0-DFDC-8AC2-1DB0A5A4CC95}"/>
              </a:ext>
            </a:extLst>
          </p:cNvPr>
          <p:cNvSpPr>
            <a:spLocks noGrp="1"/>
          </p:cNvSpPr>
          <p:nvPr>
            <p:ph type="body" sz="quarter" idx="22" hasCustomPrompt="1"/>
          </p:nvPr>
        </p:nvSpPr>
        <p:spPr>
          <a:xfrm>
            <a:off x="6059996" y="5516501"/>
            <a:ext cx="6120000" cy="510497"/>
          </a:xfrm>
          <a:prstGeom prst="homePlate">
            <a:avLst/>
          </a:prstGeom>
          <a:solidFill>
            <a:schemeClr val="accent3"/>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8" name="ZoneTexte 17">
            <a:extLst>
              <a:ext uri="{FF2B5EF4-FFF2-40B4-BE49-F238E27FC236}">
                <a16:creationId xmlns:a16="http://schemas.microsoft.com/office/drawing/2014/main" xmlns="" id="{D0212867-74B1-CAAA-8739-7D9249E4F9FB}"/>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tx2"/>
                </a:solidFill>
                <a:effectLst/>
                <a:latin typeface="+mj-lt"/>
              </a:rPr>
              <a:t>Atelier propriétaires ©Bail </a:t>
            </a:r>
            <a:r>
              <a:rPr lang="fr-FR" sz="1050" b="0" i="0" err="1">
                <a:solidFill>
                  <a:schemeClr val="tx2"/>
                </a:solidFill>
                <a:effectLst/>
                <a:latin typeface="+mj-lt"/>
              </a:rPr>
              <a:t>Rénov</a:t>
            </a:r>
            <a:r>
              <a:rPr lang="fr-FR" sz="1050" b="0" i="0">
                <a:solidFill>
                  <a:schemeClr val="tx2"/>
                </a:solidFill>
                <a:effectLst/>
                <a:latin typeface="+mj-lt"/>
              </a:rPr>
              <a:t>’</a:t>
            </a:r>
            <a:endParaRPr lang="fr-FR" sz="1050">
              <a:solidFill>
                <a:schemeClr val="tx2"/>
              </a:solidFill>
              <a:latin typeface="+mj-lt"/>
            </a:endParaRPr>
          </a:p>
        </p:txBody>
      </p:sp>
    </p:spTree>
    <p:extLst>
      <p:ext uri="{BB962C8B-B14F-4D97-AF65-F5344CB8AC3E}">
        <p14:creationId xmlns:p14="http://schemas.microsoft.com/office/powerpoint/2010/main" val="2771913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xmlns="" id="{CCF0813D-6643-F4CF-4F29-DAE9F0E858E2}"/>
              </a:ext>
            </a:extLst>
          </p:cNvPr>
          <p:cNvPicPr>
            <a:picLocks noChangeAspect="1"/>
          </p:cNvPicPr>
          <p:nvPr userDrawn="1"/>
        </p:nvPicPr>
        <p:blipFill>
          <a:blip r:embed="rId2"/>
          <a:stretch>
            <a:fillRect/>
          </a:stretch>
        </p:blipFill>
        <p:spPr>
          <a:xfrm>
            <a:off x="6365811" y="0"/>
            <a:ext cx="5829300" cy="6858000"/>
          </a:xfrm>
          <a:prstGeom prst="rect">
            <a:avLst/>
          </a:prstGeom>
        </p:spPr>
      </p:pic>
      <p:sp>
        <p:nvSpPr>
          <p:cNvPr id="3" name="ZoneTexte 2">
            <a:extLst>
              <a:ext uri="{FF2B5EF4-FFF2-40B4-BE49-F238E27FC236}">
                <a16:creationId xmlns:a16="http://schemas.microsoft.com/office/drawing/2014/main" xmlns="" id="{D087EA29-C156-E5EE-E8DA-76F495E96EB9}"/>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tx2"/>
                </a:solidFill>
                <a:effectLst/>
                <a:latin typeface="+mj-lt"/>
              </a:rPr>
              <a:t>Atelier propriétaires ©Bail </a:t>
            </a:r>
            <a:r>
              <a:rPr lang="fr-FR" sz="1050" b="0" i="0" err="1">
                <a:solidFill>
                  <a:schemeClr val="tx2"/>
                </a:solidFill>
                <a:effectLst/>
                <a:latin typeface="+mj-lt"/>
              </a:rPr>
              <a:t>Rénov</a:t>
            </a:r>
            <a:r>
              <a:rPr lang="fr-FR" sz="1050" b="0" i="0">
                <a:solidFill>
                  <a:schemeClr val="tx2"/>
                </a:solidFill>
                <a:effectLst/>
                <a:latin typeface="+mj-lt"/>
              </a:rPr>
              <a:t>’</a:t>
            </a:r>
            <a:endParaRPr lang="fr-FR" sz="1050">
              <a:solidFill>
                <a:schemeClr val="tx2"/>
              </a:solidFill>
              <a:latin typeface="+mj-lt"/>
            </a:endParaRPr>
          </a:p>
        </p:txBody>
      </p:sp>
    </p:spTree>
    <p:extLst>
      <p:ext uri="{BB962C8B-B14F-4D97-AF65-F5344CB8AC3E}">
        <p14:creationId xmlns:p14="http://schemas.microsoft.com/office/powerpoint/2010/main" val="8628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xmlns="" id="{2FC5EEE1-7A82-AA1F-0A85-AF29C572ABC0}"/>
              </a:ext>
            </a:extLst>
          </p:cNvPr>
          <p:cNvPicPr>
            <a:picLocks noChangeAspect="1"/>
          </p:cNvPicPr>
          <p:nvPr userDrawn="1"/>
        </p:nvPicPr>
        <p:blipFill>
          <a:blip r:embed="rId2"/>
          <a:stretch>
            <a:fillRect/>
          </a:stretch>
        </p:blipFill>
        <p:spPr>
          <a:xfrm>
            <a:off x="0" y="0"/>
            <a:ext cx="6959600" cy="6858000"/>
          </a:xfrm>
          <a:prstGeom prst="rect">
            <a:avLst/>
          </a:prstGeom>
        </p:spPr>
      </p:pic>
      <p:sp>
        <p:nvSpPr>
          <p:cNvPr id="3" name="ZoneTexte 2">
            <a:extLst>
              <a:ext uri="{FF2B5EF4-FFF2-40B4-BE49-F238E27FC236}">
                <a16:creationId xmlns:a16="http://schemas.microsoft.com/office/drawing/2014/main" xmlns="" id="{4285DB60-17C3-0EAA-0DEA-C7B05A26F23C}"/>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accent1"/>
                </a:solidFill>
                <a:effectLst/>
                <a:latin typeface="+mj-lt"/>
              </a:rPr>
              <a:t>Atelier propriétaires ©Bail </a:t>
            </a:r>
            <a:r>
              <a:rPr lang="fr-FR" sz="1050" b="0" i="0" err="1">
                <a:solidFill>
                  <a:schemeClr val="accent1"/>
                </a:solidFill>
                <a:effectLst/>
                <a:latin typeface="+mj-lt"/>
              </a:rPr>
              <a:t>Rénov</a:t>
            </a:r>
            <a:r>
              <a:rPr lang="fr-FR" sz="1050" b="0" i="0">
                <a:solidFill>
                  <a:schemeClr val="accent1"/>
                </a:solidFill>
                <a:effectLst/>
                <a:latin typeface="+mj-lt"/>
              </a:rPr>
              <a:t>’</a:t>
            </a:r>
            <a:endParaRPr lang="fr-FR" sz="1050">
              <a:solidFill>
                <a:schemeClr val="accent1"/>
              </a:solidFill>
              <a:latin typeface="+mj-lt"/>
            </a:endParaRPr>
          </a:p>
        </p:txBody>
      </p:sp>
      <p:pic>
        <p:nvPicPr>
          <p:cNvPr id="4" name="Image 3">
            <a:extLst>
              <a:ext uri="{FF2B5EF4-FFF2-40B4-BE49-F238E27FC236}">
                <a16:creationId xmlns:a16="http://schemas.microsoft.com/office/drawing/2014/main" xmlns="" id="{9486EFF1-8ABB-4A0B-F2D6-01F76557A2F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Tree>
    <p:extLst>
      <p:ext uri="{BB962C8B-B14F-4D97-AF65-F5344CB8AC3E}">
        <p14:creationId xmlns:p14="http://schemas.microsoft.com/office/powerpoint/2010/main" val="1959108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xmlns="" id="{667AAE53-C144-1F1D-6D7E-3331CFAC80F3}"/>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tx2"/>
                </a:solidFill>
                <a:effectLst/>
                <a:latin typeface="+mj-lt"/>
              </a:rPr>
              <a:t>Atelier propriétaires ©Bail </a:t>
            </a:r>
            <a:r>
              <a:rPr lang="fr-FR" sz="1050" b="0" i="0" err="1">
                <a:solidFill>
                  <a:schemeClr val="tx2"/>
                </a:solidFill>
                <a:effectLst/>
                <a:latin typeface="+mj-lt"/>
              </a:rPr>
              <a:t>Rénov</a:t>
            </a:r>
            <a:r>
              <a:rPr lang="fr-FR" sz="1050" b="0" i="0">
                <a:solidFill>
                  <a:schemeClr val="tx2"/>
                </a:solidFill>
                <a:effectLst/>
                <a:latin typeface="+mj-lt"/>
              </a:rPr>
              <a:t>’</a:t>
            </a:r>
            <a:endParaRPr lang="fr-FR" sz="1050">
              <a:solidFill>
                <a:schemeClr val="tx2"/>
              </a:solidFill>
              <a:latin typeface="+mj-lt"/>
            </a:endParaRPr>
          </a:p>
        </p:txBody>
      </p:sp>
    </p:spTree>
    <p:extLst>
      <p:ext uri="{BB962C8B-B14F-4D97-AF65-F5344CB8AC3E}">
        <p14:creationId xmlns:p14="http://schemas.microsoft.com/office/powerpoint/2010/main" val="3820530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numéro de diapositive 4"/>
          <p:cNvSpPr>
            <a:spLocks noGrp="1"/>
          </p:cNvSpPr>
          <p:nvPr>
            <p:ph type="sldNum" sz="quarter" idx="12"/>
          </p:nvPr>
        </p:nvSpPr>
        <p:spPr/>
        <p:txBody>
          <a:bodyPr/>
          <a:lstStyle/>
          <a:p>
            <a:fld id="{E8C60506-5BE4-4453-AE4B-F0F5E69C63A6}" type="slidenum">
              <a:rPr lang="fr-FR" smtClean="0"/>
              <a:pPr/>
              <a:t>‹N°›</a:t>
            </a:fld>
            <a:endParaRPr lang="fr-FR"/>
          </a:p>
        </p:txBody>
      </p:sp>
      <p:sp>
        <p:nvSpPr>
          <p:cNvPr id="4" name="ZoneTexte 3">
            <a:extLst>
              <a:ext uri="{FF2B5EF4-FFF2-40B4-BE49-F238E27FC236}">
                <a16:creationId xmlns:a16="http://schemas.microsoft.com/office/drawing/2014/main" xmlns="" id="{B075BE2F-4A7F-0022-1D91-8463186B3AE5}"/>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tx2"/>
                </a:solidFill>
                <a:effectLst/>
                <a:latin typeface="+mj-lt"/>
              </a:rPr>
              <a:t>Atelier propriétaires ©Bail </a:t>
            </a:r>
            <a:r>
              <a:rPr lang="fr-FR" sz="1050" b="0" i="0" err="1">
                <a:solidFill>
                  <a:schemeClr val="tx2"/>
                </a:solidFill>
                <a:effectLst/>
                <a:latin typeface="+mj-lt"/>
              </a:rPr>
              <a:t>Rénov</a:t>
            </a:r>
            <a:r>
              <a:rPr lang="fr-FR" sz="1050" b="0" i="0">
                <a:solidFill>
                  <a:schemeClr val="tx2"/>
                </a:solidFill>
                <a:effectLst/>
                <a:latin typeface="+mj-lt"/>
              </a:rPr>
              <a:t>’</a:t>
            </a:r>
            <a:endParaRPr lang="fr-FR" sz="1050">
              <a:solidFill>
                <a:schemeClr val="tx2"/>
              </a:solidFill>
              <a:latin typeface="+mj-lt"/>
            </a:endParaRPr>
          </a:p>
        </p:txBody>
      </p:sp>
    </p:spTree>
    <p:extLst>
      <p:ext uri="{BB962C8B-B14F-4D97-AF65-F5344CB8AC3E}">
        <p14:creationId xmlns:p14="http://schemas.microsoft.com/office/powerpoint/2010/main" val="4199542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215710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Q &amp; 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C94CD08D-A639-EA50-08CD-6DF139CEBEB3}"/>
              </a:ext>
            </a:extLst>
          </p:cNvPr>
          <p:cNvSpPr/>
          <p:nvPr userDrawn="1"/>
        </p:nvSpPr>
        <p:spPr>
          <a:xfrm>
            <a:off x="0" y="0"/>
            <a:ext cx="12192000" cy="532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6">
            <a:extLst>
              <a:ext uri="{FF2B5EF4-FFF2-40B4-BE49-F238E27FC236}">
                <a16:creationId xmlns:a16="http://schemas.microsoft.com/office/drawing/2014/main" xmlns="" id="{83839732-8F6C-D6DE-4136-B54651F400A3}"/>
              </a:ext>
            </a:extLst>
          </p:cNvPr>
          <p:cNvSpPr>
            <a:spLocks noGrp="1"/>
          </p:cNvSpPr>
          <p:nvPr>
            <p:ph type="body" sz="quarter" idx="10" hasCustomPrompt="1"/>
          </p:nvPr>
        </p:nvSpPr>
        <p:spPr>
          <a:xfrm>
            <a:off x="5627948" y="1742326"/>
            <a:ext cx="6013190" cy="1938992"/>
          </a:xfrm>
        </p:spPr>
        <p:txBody>
          <a:bodyPr anchor="ctr"/>
          <a:lstStyle>
            <a:lvl1pPr>
              <a:lnSpc>
                <a:spcPct val="90000"/>
              </a:lnSpc>
              <a:defRPr sz="7000">
                <a:solidFill>
                  <a:schemeClr val="bg1"/>
                </a:solidFill>
                <a:latin typeface="+mj-lt"/>
              </a:defRPr>
            </a:lvl1pPr>
            <a:lvl2pPr>
              <a:lnSpc>
                <a:spcPct val="90000"/>
              </a:lnSpc>
              <a:defRPr sz="7000">
                <a:latin typeface="+mj-lt"/>
              </a:defRPr>
            </a:lvl2pPr>
            <a:lvl3pPr>
              <a:defRPr sz="1500">
                <a:latin typeface="+mj-lt"/>
              </a:defRPr>
            </a:lvl3pPr>
            <a:lvl4pPr>
              <a:defRPr sz="1500">
                <a:latin typeface="+mj-lt"/>
              </a:defRPr>
            </a:lvl4pPr>
            <a:lvl5pPr>
              <a:defRPr sz="1500">
                <a:latin typeface="+mj-lt"/>
              </a:defRPr>
            </a:lvl5pPr>
          </a:lstStyle>
          <a:p>
            <a:pPr lvl="0"/>
            <a:r>
              <a:rPr lang="fr-FR"/>
              <a:t>Niveau 1</a:t>
            </a:r>
          </a:p>
          <a:p>
            <a:pPr lvl="1"/>
            <a:r>
              <a:rPr lang="fr-FR"/>
              <a:t>Niveau 2</a:t>
            </a:r>
          </a:p>
        </p:txBody>
      </p:sp>
      <p:pic>
        <p:nvPicPr>
          <p:cNvPr id="9" name="Image 8">
            <a:extLst>
              <a:ext uri="{FF2B5EF4-FFF2-40B4-BE49-F238E27FC236}">
                <a16:creationId xmlns:a16="http://schemas.microsoft.com/office/drawing/2014/main" xmlns="" id="{8B1A0D45-1B0B-5D61-510B-956B7155FFC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91544" y="1559759"/>
            <a:ext cx="3127254" cy="2247143"/>
          </a:xfrm>
          <a:prstGeom prst="rect">
            <a:avLst/>
          </a:prstGeom>
        </p:spPr>
      </p:pic>
      <p:pic>
        <p:nvPicPr>
          <p:cNvPr id="20" name="Image 19">
            <a:extLst>
              <a:ext uri="{FF2B5EF4-FFF2-40B4-BE49-F238E27FC236}">
                <a16:creationId xmlns:a16="http://schemas.microsoft.com/office/drawing/2014/main" xmlns="" id="{EE91BC35-582E-33F9-42EA-84AC310D2C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36160" y="5560516"/>
            <a:ext cx="4263399" cy="1001270"/>
          </a:xfrm>
          <a:prstGeom prst="rect">
            <a:avLst/>
          </a:prstGeom>
        </p:spPr>
      </p:pic>
      <p:pic>
        <p:nvPicPr>
          <p:cNvPr id="22" name="Image 21">
            <a:extLst>
              <a:ext uri="{FF2B5EF4-FFF2-40B4-BE49-F238E27FC236}">
                <a16:creationId xmlns:a16="http://schemas.microsoft.com/office/drawing/2014/main" xmlns="" id="{25203533-725A-9D65-5E0E-14A10D78280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4927" y="5560516"/>
            <a:ext cx="1188000" cy="1139344"/>
          </a:xfrm>
          <a:prstGeom prst="rect">
            <a:avLst/>
          </a:prstGeom>
        </p:spPr>
      </p:pic>
      <p:cxnSp>
        <p:nvCxnSpPr>
          <p:cNvPr id="8" name="Connecteur droit 7">
            <a:extLst>
              <a:ext uri="{FF2B5EF4-FFF2-40B4-BE49-F238E27FC236}">
                <a16:creationId xmlns:a16="http://schemas.microsoft.com/office/drawing/2014/main" xmlns="" id="{D01FDDA1-46E8-71A1-4892-ACAAE0D067AB}"/>
              </a:ext>
            </a:extLst>
          </p:cNvPr>
          <p:cNvCxnSpPr/>
          <p:nvPr userDrawn="1"/>
        </p:nvCxnSpPr>
        <p:spPr>
          <a:xfrm>
            <a:off x="1428746" y="5754898"/>
            <a:ext cx="0" cy="75058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2871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ô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550861" y="570600"/>
            <a:ext cx="7560000" cy="1454244"/>
          </a:xfrm>
        </p:spPr>
        <p:txBody>
          <a:bodyPr anchor="b">
            <a:spAutoFit/>
          </a:bodyPr>
          <a:lstStyle>
            <a:lvl1pPr algn="l">
              <a:lnSpc>
                <a:spcPct val="90000"/>
              </a:lnSpc>
              <a:defRPr sz="10500"/>
            </a:lvl1pPr>
          </a:lstStyle>
          <a:p>
            <a:r>
              <a:rPr lang="fr-FR"/>
              <a:t>Fin</a:t>
            </a:r>
          </a:p>
        </p:txBody>
      </p:sp>
      <p:sp>
        <p:nvSpPr>
          <p:cNvPr id="3" name="Sous-titre 2"/>
          <p:cNvSpPr>
            <a:spLocks noGrp="1"/>
          </p:cNvSpPr>
          <p:nvPr>
            <p:ph type="subTitle" idx="1" hasCustomPrompt="1"/>
          </p:nvPr>
        </p:nvSpPr>
        <p:spPr>
          <a:xfrm>
            <a:off x="550861" y="2024844"/>
            <a:ext cx="7560000" cy="803297"/>
          </a:xfrm>
        </p:spPr>
        <p:txBody>
          <a:bodyPr/>
          <a:lstStyle>
            <a:lvl1pPr marL="0" indent="0" algn="l">
              <a:lnSpc>
                <a:spcPct val="90000"/>
              </a:lnSpc>
              <a:buNone/>
              <a:defRPr sz="5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Suite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24" y="4674273"/>
            <a:ext cx="2268000" cy="2175107"/>
          </a:xfrm>
          <a:prstGeom prst="rect">
            <a:avLst/>
          </a:prstGeom>
        </p:spPr>
      </p:pic>
      <p:pic>
        <p:nvPicPr>
          <p:cNvPr id="4" name="Image 3">
            <a:extLst>
              <a:ext uri="{FF2B5EF4-FFF2-40B4-BE49-F238E27FC236}">
                <a16:creationId xmlns:a16="http://schemas.microsoft.com/office/drawing/2014/main" xmlns="" id="{43B03D72-A14A-4D3E-E6C2-65A13F6184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9225" y="5393719"/>
            <a:ext cx="4263399" cy="1001270"/>
          </a:xfrm>
          <a:prstGeom prst="rect">
            <a:avLst/>
          </a:prstGeom>
        </p:spPr>
      </p:pic>
      <p:sp>
        <p:nvSpPr>
          <p:cNvPr id="6" name="ZoneTexte 5">
            <a:extLst>
              <a:ext uri="{FF2B5EF4-FFF2-40B4-BE49-F238E27FC236}">
                <a16:creationId xmlns:a16="http://schemas.microsoft.com/office/drawing/2014/main" xmlns="" id="{C4D439D5-87FD-C6DC-D084-E2089D4C4F30}"/>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tx2"/>
                </a:solidFill>
                <a:effectLst/>
                <a:latin typeface="+mj-lt"/>
              </a:rPr>
              <a:t>Atelier propriétaires ©Bail </a:t>
            </a:r>
            <a:r>
              <a:rPr lang="fr-FR" sz="1050" b="0" i="0" err="1">
                <a:solidFill>
                  <a:schemeClr val="tx2"/>
                </a:solidFill>
                <a:effectLst/>
                <a:latin typeface="+mj-lt"/>
              </a:rPr>
              <a:t>Rénov</a:t>
            </a:r>
            <a:r>
              <a:rPr lang="fr-FR" sz="1050" b="0" i="0">
                <a:solidFill>
                  <a:schemeClr val="tx2"/>
                </a:solidFill>
                <a:effectLst/>
                <a:latin typeface="+mj-lt"/>
              </a:rPr>
              <a:t>’</a:t>
            </a:r>
            <a:endParaRPr lang="fr-FR" sz="1050">
              <a:solidFill>
                <a:schemeClr val="tx2"/>
              </a:solidFill>
              <a:latin typeface="+mj-lt"/>
            </a:endParaRPr>
          </a:p>
        </p:txBody>
      </p:sp>
    </p:spTree>
    <p:extLst>
      <p:ext uri="{BB962C8B-B14F-4D97-AF65-F5344CB8AC3E}">
        <p14:creationId xmlns:p14="http://schemas.microsoft.com/office/powerpoint/2010/main" val="1046668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Ouverture illustrée">
    <p:bg>
      <p:bgPr>
        <a:solidFill>
          <a:schemeClr val="bg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5519936"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spTree>
    <p:extLst>
      <p:ext uri="{BB962C8B-B14F-4D97-AF65-F5344CB8AC3E}">
        <p14:creationId xmlns:p14="http://schemas.microsoft.com/office/powerpoint/2010/main" val="320950709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Ouvertur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6406AE38-4ED8-F987-5548-D03598560A6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4926" y="5453066"/>
            <a:ext cx="1188001" cy="1139346"/>
          </a:xfrm>
          <a:prstGeom prst="rect">
            <a:avLst/>
          </a:prstGeom>
        </p:spPr>
      </p:pic>
      <p:sp>
        <p:nvSpPr>
          <p:cNvPr id="5" name="ZoneTexte 4">
            <a:extLst>
              <a:ext uri="{FF2B5EF4-FFF2-40B4-BE49-F238E27FC236}">
                <a16:creationId xmlns:a16="http://schemas.microsoft.com/office/drawing/2014/main" xmlns="" id="{3BF9851F-D512-1E1D-E8CB-4037DA0EA0D2}"/>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bg1"/>
                </a:solidFill>
                <a:effectLst/>
                <a:latin typeface="+mj-lt"/>
              </a:rPr>
              <a:t>Atelier locataires ©Bail </a:t>
            </a:r>
            <a:r>
              <a:rPr lang="fr-FR" sz="1050" b="0" i="0" err="1">
                <a:solidFill>
                  <a:schemeClr val="bg1"/>
                </a:solidFill>
                <a:effectLst/>
                <a:latin typeface="+mj-lt"/>
              </a:rPr>
              <a:t>Rénov</a:t>
            </a:r>
            <a:r>
              <a:rPr lang="fr-FR" sz="1050" b="0" i="0">
                <a:solidFill>
                  <a:schemeClr val="bg1"/>
                </a:solidFill>
                <a:effectLst/>
                <a:latin typeface="+mj-lt"/>
              </a:rPr>
              <a:t>’</a:t>
            </a:r>
            <a:endParaRPr lang="fr-FR" sz="1050">
              <a:solidFill>
                <a:schemeClr val="bg1"/>
              </a:solidFill>
              <a:latin typeface="+mj-lt"/>
            </a:endParaRPr>
          </a:p>
        </p:txBody>
      </p:sp>
    </p:spTree>
    <p:extLst>
      <p:ext uri="{BB962C8B-B14F-4D97-AF65-F5344CB8AC3E}">
        <p14:creationId xmlns:p14="http://schemas.microsoft.com/office/powerpoint/2010/main" val="2568935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Ouverture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327" y="4674273"/>
            <a:ext cx="2267994" cy="2175107"/>
          </a:xfrm>
          <a:prstGeom prst="rect">
            <a:avLst/>
          </a:prstGeom>
        </p:spPr>
      </p:pic>
      <p:sp>
        <p:nvSpPr>
          <p:cNvPr id="6" name="ZoneTexte 5">
            <a:extLst>
              <a:ext uri="{FF2B5EF4-FFF2-40B4-BE49-F238E27FC236}">
                <a16:creationId xmlns:a16="http://schemas.microsoft.com/office/drawing/2014/main" xmlns="" id="{9344BC35-55AA-0DFB-62D9-4584BC621931}"/>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bg1"/>
                </a:solidFill>
                <a:effectLst/>
                <a:latin typeface="+mj-lt"/>
              </a:rPr>
              <a:t>Atelier locataires ©Bail </a:t>
            </a:r>
            <a:r>
              <a:rPr lang="fr-FR" sz="1050" b="0" i="0" err="1">
                <a:solidFill>
                  <a:schemeClr val="bg1"/>
                </a:solidFill>
                <a:effectLst/>
                <a:latin typeface="+mj-lt"/>
              </a:rPr>
              <a:t>Rénov</a:t>
            </a:r>
            <a:r>
              <a:rPr lang="fr-FR" sz="1050" b="0" i="0">
                <a:solidFill>
                  <a:schemeClr val="bg1"/>
                </a:solidFill>
                <a:effectLst/>
                <a:latin typeface="+mj-lt"/>
              </a:rPr>
              <a:t>’</a:t>
            </a:r>
            <a:endParaRPr lang="fr-FR" sz="1050">
              <a:solidFill>
                <a:schemeClr val="bg1"/>
              </a:solidFill>
              <a:latin typeface="+mj-lt"/>
            </a:endParaRPr>
          </a:p>
        </p:txBody>
      </p:sp>
    </p:spTree>
    <p:extLst>
      <p:ext uri="{BB962C8B-B14F-4D97-AF65-F5344CB8AC3E}">
        <p14:creationId xmlns:p14="http://schemas.microsoft.com/office/powerpoint/2010/main" val="13398926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Ouverture 6 interieure">
    <p:bg>
      <p:bgPr>
        <a:solidFill>
          <a:schemeClr val="accent2"/>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7" name="Image 6">
            <a:extLst>
              <a:ext uri="{FF2B5EF4-FFF2-40B4-BE49-F238E27FC236}">
                <a16:creationId xmlns:a16="http://schemas.microsoft.com/office/drawing/2014/main" xmlns="" id="{D892CF33-A487-6D31-96DA-B083C9D342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2140" cy="6858000"/>
          </a:xfrm>
          <a:prstGeom prst="rect">
            <a:avLst/>
          </a:prstGeom>
        </p:spPr>
      </p:pic>
      <p:pic>
        <p:nvPicPr>
          <p:cNvPr id="12" name="Image 11">
            <a:extLst>
              <a:ext uri="{FF2B5EF4-FFF2-40B4-BE49-F238E27FC236}">
                <a16:creationId xmlns:a16="http://schemas.microsoft.com/office/drawing/2014/main" xmlns="" id="{8761ACB2-8F72-C934-C623-2B6361BD64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60" y="4682893"/>
            <a:ext cx="2267994" cy="2175107"/>
          </a:xfrm>
          <a:prstGeom prst="rect">
            <a:avLst/>
          </a:prstGeom>
        </p:spPr>
      </p:pic>
      <p:sp>
        <p:nvSpPr>
          <p:cNvPr id="8" name="ZoneTexte 7">
            <a:extLst>
              <a:ext uri="{FF2B5EF4-FFF2-40B4-BE49-F238E27FC236}">
                <a16:creationId xmlns:a16="http://schemas.microsoft.com/office/drawing/2014/main" xmlns="" id="{24648F97-46F0-00EF-419E-D8628C737152}"/>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bg1"/>
                </a:solidFill>
                <a:effectLst/>
                <a:latin typeface="+mj-lt"/>
              </a:rPr>
              <a:t>Atelier locataires ©Bail </a:t>
            </a:r>
            <a:r>
              <a:rPr lang="fr-FR" sz="1050" b="0" i="0" err="1">
                <a:solidFill>
                  <a:schemeClr val="bg1"/>
                </a:solidFill>
                <a:effectLst/>
                <a:latin typeface="+mj-lt"/>
              </a:rPr>
              <a:t>Rénov</a:t>
            </a:r>
            <a:r>
              <a:rPr lang="fr-FR" sz="1050" b="0" i="0">
                <a:solidFill>
                  <a:schemeClr val="bg1"/>
                </a:solidFill>
                <a:effectLst/>
                <a:latin typeface="+mj-lt"/>
              </a:rPr>
              <a:t>’</a:t>
            </a:r>
            <a:endParaRPr lang="fr-FR" sz="1050">
              <a:solidFill>
                <a:schemeClr val="bg1"/>
              </a:solidFill>
              <a:latin typeface="+mj-lt"/>
            </a:endParaRPr>
          </a:p>
        </p:txBody>
      </p:sp>
    </p:spTree>
    <p:extLst>
      <p:ext uri="{BB962C8B-B14F-4D97-AF65-F5344CB8AC3E}">
        <p14:creationId xmlns:p14="http://schemas.microsoft.com/office/powerpoint/2010/main" val="1227405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ocus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50863" y="391743"/>
            <a:ext cx="6481241" cy="630942"/>
          </a:xfrm>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6481241" cy="461665"/>
          </a:xfrm>
        </p:spPr>
        <p:txBody>
          <a:bodyPr/>
          <a:lstStyle>
            <a:lvl1pPr>
              <a:defRPr>
                <a:solidFill>
                  <a:schemeClr val="accent1"/>
                </a:solidFill>
              </a:defRPr>
            </a:lvl1pPr>
          </a:lstStyle>
          <a:p>
            <a:pPr lvl="0"/>
            <a:r>
              <a:rPr lang="fr-FR"/>
              <a:t>Cliquez pour modifier les styles du texte du masque</a:t>
            </a:r>
          </a:p>
        </p:txBody>
      </p:sp>
      <p:sp>
        <p:nvSpPr>
          <p:cNvPr id="10" name="Espace réservé du texte 9">
            <a:extLst>
              <a:ext uri="{FF2B5EF4-FFF2-40B4-BE49-F238E27FC236}">
                <a16:creationId xmlns:a16="http://schemas.microsoft.com/office/drawing/2014/main" xmlns="" id="{322FE8DA-3DBC-6774-A4AF-226B93B2A142}"/>
              </a:ext>
            </a:extLst>
          </p:cNvPr>
          <p:cNvSpPr>
            <a:spLocks noGrp="1"/>
          </p:cNvSpPr>
          <p:nvPr>
            <p:ph type="body" sz="quarter" idx="14"/>
          </p:nvPr>
        </p:nvSpPr>
        <p:spPr>
          <a:xfrm>
            <a:off x="6790463" y="2090852"/>
            <a:ext cx="4860000" cy="1169551"/>
          </a:xfrm>
        </p:spPr>
        <p:txBody>
          <a:bodyPr/>
          <a:lstStyle>
            <a:lvl1pPr algn="l">
              <a:spcBef>
                <a:spcPts val="1200"/>
              </a:spcBef>
              <a:defRPr sz="2300"/>
            </a:lvl1pPr>
            <a:lvl2pPr marL="288000" indent="-288000" algn="l">
              <a:spcBef>
                <a:spcPts val="1800"/>
              </a:spcBef>
              <a:buFontTx/>
              <a:buBlip>
                <a:blip r:embed="rId3"/>
              </a:buBlip>
              <a:defRPr sz="1500">
                <a:latin typeface="+mj-lt"/>
              </a:defRPr>
            </a:lvl2pPr>
          </a:lstStyle>
          <a:p>
            <a:pPr lvl="0"/>
            <a:r>
              <a:rPr lang="fr-FR"/>
              <a:t>Cliquez pour modifier les styles du texte du masque</a:t>
            </a:r>
          </a:p>
          <a:p>
            <a:pPr lvl="1"/>
            <a:r>
              <a:rPr lang="fr-FR"/>
              <a:t>Deuxième niveau</a:t>
            </a:r>
          </a:p>
        </p:txBody>
      </p:sp>
      <p:pic>
        <p:nvPicPr>
          <p:cNvPr id="12" name="Image 11">
            <a:extLst>
              <a:ext uri="{FF2B5EF4-FFF2-40B4-BE49-F238E27FC236}">
                <a16:creationId xmlns:a16="http://schemas.microsoft.com/office/drawing/2014/main" xmlns="" id="{16A26573-B177-AD15-D041-A57705653F5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
        <p:nvSpPr>
          <p:cNvPr id="9" name="ZoneTexte 8">
            <a:extLst>
              <a:ext uri="{FF2B5EF4-FFF2-40B4-BE49-F238E27FC236}">
                <a16:creationId xmlns:a16="http://schemas.microsoft.com/office/drawing/2014/main" xmlns="" id="{6A71F73B-DD82-CB5D-19DE-3C77A48C49A1}"/>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accent1"/>
                </a:solidFill>
                <a:effectLst/>
                <a:latin typeface="+mj-lt"/>
              </a:rPr>
              <a:t>Atelier locataires ©Bail </a:t>
            </a:r>
            <a:r>
              <a:rPr lang="fr-FR" sz="1050" b="0" i="0" err="1">
                <a:solidFill>
                  <a:schemeClr val="accent1"/>
                </a:solidFill>
                <a:effectLst/>
                <a:latin typeface="+mj-lt"/>
              </a:rPr>
              <a:t>Rénov</a:t>
            </a:r>
            <a:r>
              <a:rPr lang="fr-FR" sz="1050" b="0" i="0">
                <a:solidFill>
                  <a:schemeClr val="accent1"/>
                </a:solidFill>
                <a:effectLst/>
                <a:latin typeface="+mj-lt"/>
              </a:rPr>
              <a:t>’</a:t>
            </a:r>
            <a:endParaRPr lang="fr-FR" sz="1050">
              <a:solidFill>
                <a:schemeClr val="accent1"/>
              </a:solidFill>
              <a:latin typeface="+mj-lt"/>
            </a:endParaRPr>
          </a:p>
        </p:txBody>
      </p:sp>
    </p:spTree>
    <p:extLst>
      <p:ext uri="{BB962C8B-B14F-4D97-AF65-F5344CB8AC3E}">
        <p14:creationId xmlns:p14="http://schemas.microsoft.com/office/powerpoint/2010/main" val="1611662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1EAEA107-E286-ACD1-1ABA-FEE583AB0076}"/>
              </a:ext>
            </a:extLst>
          </p:cNvPr>
          <p:cNvPicPr>
            <a:picLocks noChangeAspect="1"/>
          </p:cNvPicPr>
          <p:nvPr userDrawn="1"/>
        </p:nvPicPr>
        <p:blipFill>
          <a:blip r:embed="rId2"/>
          <a:stretch>
            <a:fillRect/>
          </a:stretch>
        </p:blipFill>
        <p:spPr>
          <a:xfrm>
            <a:off x="6604000" y="0"/>
            <a:ext cx="5588000" cy="6858000"/>
          </a:xfrm>
          <a:prstGeom prst="rect">
            <a:avLst/>
          </a:prstGeom>
        </p:spPr>
      </p:pic>
      <p:sp>
        <p:nvSpPr>
          <p:cNvPr id="5" name="ZoneTexte 4">
            <a:extLst>
              <a:ext uri="{FF2B5EF4-FFF2-40B4-BE49-F238E27FC236}">
                <a16:creationId xmlns:a16="http://schemas.microsoft.com/office/drawing/2014/main" xmlns="" id="{06966D75-66B2-E0D2-ACA1-85A9E01BF2C6}"/>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accent1"/>
                </a:solidFill>
                <a:effectLst/>
                <a:latin typeface="+mj-lt"/>
              </a:rPr>
              <a:t>Atelier locataires ©Bail </a:t>
            </a:r>
            <a:r>
              <a:rPr lang="fr-FR" sz="1050" b="0" i="0" err="1">
                <a:solidFill>
                  <a:schemeClr val="accent1"/>
                </a:solidFill>
                <a:effectLst/>
                <a:latin typeface="+mj-lt"/>
              </a:rPr>
              <a:t>Rénov</a:t>
            </a:r>
            <a:r>
              <a:rPr lang="fr-FR" sz="1050" b="0" i="0">
                <a:solidFill>
                  <a:schemeClr val="accent1"/>
                </a:solidFill>
                <a:effectLst/>
                <a:latin typeface="+mj-lt"/>
              </a:rPr>
              <a:t>’</a:t>
            </a:r>
            <a:endParaRPr lang="fr-FR" sz="1050">
              <a:solidFill>
                <a:schemeClr val="accent1"/>
              </a:solidFill>
              <a:latin typeface="+mj-lt"/>
            </a:endParaRPr>
          </a:p>
        </p:txBody>
      </p:sp>
    </p:spTree>
    <p:extLst>
      <p:ext uri="{BB962C8B-B14F-4D97-AF65-F5344CB8AC3E}">
        <p14:creationId xmlns:p14="http://schemas.microsoft.com/office/powerpoint/2010/main" val="42556187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3 petits axes">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11088000" cy="461665"/>
          </a:xfrm>
        </p:spPr>
        <p:txBody>
          <a:bodyPr/>
          <a:lstStyle>
            <a:lvl1pPr>
              <a:defRPr>
                <a:solidFill>
                  <a:schemeClr val="accent1"/>
                </a:solidFill>
              </a:defRPr>
            </a:lvl1pPr>
          </a:lstStyle>
          <a:p>
            <a:pPr lvl="0"/>
            <a:r>
              <a:rPr lang="fr-FR"/>
              <a:t>Cliquez pour modifier les styles du texte du masque</a:t>
            </a:r>
          </a:p>
        </p:txBody>
      </p:sp>
      <p:sp>
        <p:nvSpPr>
          <p:cNvPr id="9" name="Espace réservé du texte 8">
            <a:extLst>
              <a:ext uri="{FF2B5EF4-FFF2-40B4-BE49-F238E27FC236}">
                <a16:creationId xmlns:a16="http://schemas.microsoft.com/office/drawing/2014/main" xmlns="" id="{FC2F395F-4A68-5A77-5443-2881B5F6F6EB}"/>
              </a:ext>
            </a:extLst>
          </p:cNvPr>
          <p:cNvSpPr>
            <a:spLocks noGrp="1"/>
          </p:cNvSpPr>
          <p:nvPr>
            <p:ph type="body" sz="quarter" idx="17" hasCustomPrompt="1"/>
          </p:nvPr>
        </p:nvSpPr>
        <p:spPr>
          <a:xfrm>
            <a:off x="1199456" y="2485750"/>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8">
            <a:extLst>
              <a:ext uri="{FF2B5EF4-FFF2-40B4-BE49-F238E27FC236}">
                <a16:creationId xmlns:a16="http://schemas.microsoft.com/office/drawing/2014/main" xmlns="" id="{AF28D68E-86D8-C204-46E1-F3D4F8128599}"/>
              </a:ext>
            </a:extLst>
          </p:cNvPr>
          <p:cNvSpPr>
            <a:spLocks noGrp="1"/>
          </p:cNvSpPr>
          <p:nvPr>
            <p:ph type="body" sz="quarter" idx="18" hasCustomPrompt="1"/>
          </p:nvPr>
        </p:nvSpPr>
        <p:spPr>
          <a:xfrm>
            <a:off x="4619836" y="2482626"/>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texte 8">
            <a:extLst>
              <a:ext uri="{FF2B5EF4-FFF2-40B4-BE49-F238E27FC236}">
                <a16:creationId xmlns:a16="http://schemas.microsoft.com/office/drawing/2014/main" xmlns="" id="{12A130DD-2B5A-609F-E169-AC4CA29E902C}"/>
              </a:ext>
            </a:extLst>
          </p:cNvPr>
          <p:cNvSpPr>
            <a:spLocks noGrp="1"/>
          </p:cNvSpPr>
          <p:nvPr>
            <p:ph type="body" sz="quarter" idx="19" hasCustomPrompt="1"/>
          </p:nvPr>
        </p:nvSpPr>
        <p:spPr>
          <a:xfrm>
            <a:off x="8040216" y="2485750"/>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ZoneTexte 9">
            <a:extLst>
              <a:ext uri="{FF2B5EF4-FFF2-40B4-BE49-F238E27FC236}">
                <a16:creationId xmlns:a16="http://schemas.microsoft.com/office/drawing/2014/main" xmlns="" id="{E56CFF1C-7295-5F1D-8D65-04F97C5B71D8}"/>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accent1"/>
                </a:solidFill>
                <a:effectLst/>
                <a:latin typeface="+mj-lt"/>
              </a:rPr>
              <a:t>Atelier locataires ©Bail </a:t>
            </a:r>
            <a:r>
              <a:rPr lang="fr-FR" sz="1050" b="0" i="0" err="1">
                <a:solidFill>
                  <a:schemeClr val="accent1"/>
                </a:solidFill>
                <a:effectLst/>
                <a:latin typeface="+mj-lt"/>
              </a:rPr>
              <a:t>Rénov</a:t>
            </a:r>
            <a:r>
              <a:rPr lang="fr-FR" sz="1050" b="0" i="0">
                <a:solidFill>
                  <a:schemeClr val="accent1"/>
                </a:solidFill>
                <a:effectLst/>
                <a:latin typeface="+mj-lt"/>
              </a:rPr>
              <a:t>’</a:t>
            </a:r>
            <a:endParaRPr lang="fr-FR" sz="1050">
              <a:solidFill>
                <a:schemeClr val="accent1"/>
              </a:solidFill>
              <a:latin typeface="+mj-lt"/>
            </a:endParaRPr>
          </a:p>
        </p:txBody>
      </p:sp>
    </p:spTree>
    <p:extLst>
      <p:ext uri="{BB962C8B-B14F-4D97-AF65-F5344CB8AC3E}">
        <p14:creationId xmlns:p14="http://schemas.microsoft.com/office/powerpoint/2010/main" val="3343413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4FC3C25-34AE-2063-459F-6F69420C4D23}"/>
              </a:ext>
            </a:extLst>
          </p:cNvPr>
          <p:cNvSpPr>
            <a:spLocks noGrp="1"/>
          </p:cNvSpPr>
          <p:nvPr>
            <p:ph type="title"/>
          </p:nvPr>
        </p:nvSpPr>
        <p:spPr/>
        <p:txBody>
          <a:bodyPr/>
          <a:lstStyle/>
          <a:p>
            <a:r>
              <a:rPr lang="fr-FR"/>
              <a:t>Modifiez le style du titre</a:t>
            </a:r>
          </a:p>
        </p:txBody>
      </p:sp>
      <p:sp>
        <p:nvSpPr>
          <p:cNvPr id="3" name="Espace réservé du numéro de diapositive 2">
            <a:extLst>
              <a:ext uri="{FF2B5EF4-FFF2-40B4-BE49-F238E27FC236}">
                <a16:creationId xmlns:a16="http://schemas.microsoft.com/office/drawing/2014/main" xmlns="" id="{F5BC54BC-797E-47F0-4328-95AF88A4B657}"/>
              </a:ext>
            </a:extLst>
          </p:cNvPr>
          <p:cNvSpPr>
            <a:spLocks noGrp="1"/>
          </p:cNvSpPr>
          <p:nvPr>
            <p:ph type="sldNum" sz="quarter" idx="10"/>
          </p:nvPr>
        </p:nvSpPr>
        <p:spPr>
          <a:xfrm>
            <a:off x="11197620" y="6093296"/>
            <a:ext cx="442996" cy="230832"/>
          </a:xfrm>
          <a:prstGeom prst="rect">
            <a:avLst/>
          </a:prstGeom>
        </p:spPr>
        <p:txBody>
          <a:bodyPr/>
          <a:lstStyle/>
          <a:p>
            <a:fld id="{E8C60506-5BE4-4453-AE4B-F0F5E69C63A6}" type="slidenum">
              <a:rPr lang="fr-FR" smtClean="0"/>
              <a:pPr/>
              <a:t>‹N°›</a:t>
            </a:fld>
            <a:endParaRPr lang="fr-FR"/>
          </a:p>
        </p:txBody>
      </p:sp>
      <p:sp>
        <p:nvSpPr>
          <p:cNvPr id="6" name="Espace réservé du texte 6">
            <a:extLst>
              <a:ext uri="{FF2B5EF4-FFF2-40B4-BE49-F238E27FC236}">
                <a16:creationId xmlns:a16="http://schemas.microsoft.com/office/drawing/2014/main" xmlns="" id="{BB2D6AFC-DA95-C088-F8F6-D41AF3EAD593}"/>
              </a:ext>
            </a:extLst>
          </p:cNvPr>
          <p:cNvSpPr>
            <a:spLocks noGrp="1"/>
          </p:cNvSpPr>
          <p:nvPr>
            <p:ph type="body" sz="quarter" idx="11"/>
          </p:nvPr>
        </p:nvSpPr>
        <p:spPr>
          <a:xfrm>
            <a:off x="563854" y="2636912"/>
            <a:ext cx="6216221"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7" name="Espace réservé du texte 6">
            <a:extLst>
              <a:ext uri="{FF2B5EF4-FFF2-40B4-BE49-F238E27FC236}">
                <a16:creationId xmlns:a16="http://schemas.microsoft.com/office/drawing/2014/main" xmlns="" id="{CC62231C-C593-F262-9D0C-47D7DDB75938}"/>
              </a:ext>
            </a:extLst>
          </p:cNvPr>
          <p:cNvSpPr>
            <a:spLocks noGrp="1"/>
          </p:cNvSpPr>
          <p:nvPr>
            <p:ph type="body" sz="quarter" idx="12" hasCustomPrompt="1"/>
          </p:nvPr>
        </p:nvSpPr>
        <p:spPr>
          <a:xfrm>
            <a:off x="551714" y="1448780"/>
            <a:ext cx="971778"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8" name="Espace réservé du texte 6">
            <a:extLst>
              <a:ext uri="{FF2B5EF4-FFF2-40B4-BE49-F238E27FC236}">
                <a16:creationId xmlns:a16="http://schemas.microsoft.com/office/drawing/2014/main" xmlns="" id="{9B4F4298-F9AA-F232-2620-D9D8151EC3B5}"/>
              </a:ext>
            </a:extLst>
          </p:cNvPr>
          <p:cNvSpPr>
            <a:spLocks noGrp="1"/>
          </p:cNvSpPr>
          <p:nvPr>
            <p:ph type="body" sz="quarter" idx="13"/>
          </p:nvPr>
        </p:nvSpPr>
        <p:spPr>
          <a:xfrm>
            <a:off x="2184035" y="3955122"/>
            <a:ext cx="7440357"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9" name="Espace réservé du texte 6">
            <a:extLst>
              <a:ext uri="{FF2B5EF4-FFF2-40B4-BE49-F238E27FC236}">
                <a16:creationId xmlns:a16="http://schemas.microsoft.com/office/drawing/2014/main" xmlns="" id="{836DC28E-7B26-D0A4-50FA-1631E7543108}"/>
              </a:ext>
            </a:extLst>
          </p:cNvPr>
          <p:cNvSpPr>
            <a:spLocks noGrp="1"/>
          </p:cNvSpPr>
          <p:nvPr>
            <p:ph type="body" sz="quarter" idx="14"/>
          </p:nvPr>
        </p:nvSpPr>
        <p:spPr>
          <a:xfrm>
            <a:off x="6636061" y="6129300"/>
            <a:ext cx="4356484"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10" name="Espace réservé du texte 6">
            <a:extLst>
              <a:ext uri="{FF2B5EF4-FFF2-40B4-BE49-F238E27FC236}">
                <a16:creationId xmlns:a16="http://schemas.microsoft.com/office/drawing/2014/main" xmlns="" id="{B30A4E84-F711-2531-51B2-332214A2C12B}"/>
              </a:ext>
            </a:extLst>
          </p:cNvPr>
          <p:cNvSpPr>
            <a:spLocks noGrp="1"/>
          </p:cNvSpPr>
          <p:nvPr>
            <p:ph type="body" sz="quarter" idx="15" hasCustomPrompt="1"/>
          </p:nvPr>
        </p:nvSpPr>
        <p:spPr>
          <a:xfrm>
            <a:off x="1667146" y="1448780"/>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1" name="Espace réservé du texte 6">
            <a:extLst>
              <a:ext uri="{FF2B5EF4-FFF2-40B4-BE49-F238E27FC236}">
                <a16:creationId xmlns:a16="http://schemas.microsoft.com/office/drawing/2014/main" xmlns="" id="{B508742C-6EA5-B59C-0B1D-197FEB5BFE96}"/>
              </a:ext>
            </a:extLst>
          </p:cNvPr>
          <p:cNvSpPr>
            <a:spLocks noGrp="1"/>
          </p:cNvSpPr>
          <p:nvPr>
            <p:ph type="body" sz="quarter" idx="16" hasCustomPrompt="1"/>
          </p:nvPr>
        </p:nvSpPr>
        <p:spPr>
          <a:xfrm>
            <a:off x="3332076"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2" name="Espace réservé du texte 6">
            <a:extLst>
              <a:ext uri="{FF2B5EF4-FFF2-40B4-BE49-F238E27FC236}">
                <a16:creationId xmlns:a16="http://schemas.microsoft.com/office/drawing/2014/main" xmlns="" id="{F96460F6-4440-7F23-E0AE-BAA407822622}"/>
              </a:ext>
            </a:extLst>
          </p:cNvPr>
          <p:cNvSpPr>
            <a:spLocks noGrp="1"/>
          </p:cNvSpPr>
          <p:nvPr>
            <p:ph type="body" sz="quarter" idx="17" hasCustomPrompt="1"/>
          </p:nvPr>
        </p:nvSpPr>
        <p:spPr>
          <a:xfrm>
            <a:off x="4855568" y="1448780"/>
            <a:ext cx="1512530" cy="230832"/>
          </a:xfrm>
          <a:solidFill>
            <a:schemeClr val="tx2"/>
          </a:solidFill>
        </p:spPr>
        <p:txBody>
          <a:bodyPr/>
          <a:lstStyle>
            <a:lvl1pPr algn="ctr">
              <a:defRPr sz="1500">
                <a:solidFill>
                  <a:schemeClr val="bg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3" name="Espace réservé du texte 6">
            <a:extLst>
              <a:ext uri="{FF2B5EF4-FFF2-40B4-BE49-F238E27FC236}">
                <a16:creationId xmlns:a16="http://schemas.microsoft.com/office/drawing/2014/main" xmlns="" id="{736FCF7A-CFF1-1BEF-947B-E6D2CAB06F79}"/>
              </a:ext>
            </a:extLst>
          </p:cNvPr>
          <p:cNvSpPr>
            <a:spLocks noGrp="1"/>
          </p:cNvSpPr>
          <p:nvPr>
            <p:ph type="body" sz="quarter" idx="18" hasCustomPrompt="1"/>
          </p:nvPr>
        </p:nvSpPr>
        <p:spPr>
          <a:xfrm>
            <a:off x="7747712" y="1451992"/>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4" name="Espace réservé du texte 6">
            <a:extLst>
              <a:ext uri="{FF2B5EF4-FFF2-40B4-BE49-F238E27FC236}">
                <a16:creationId xmlns:a16="http://schemas.microsoft.com/office/drawing/2014/main" xmlns="" id="{FAA4E4B5-3FE1-CEA9-4BD2-578156E12204}"/>
              </a:ext>
            </a:extLst>
          </p:cNvPr>
          <p:cNvSpPr>
            <a:spLocks noGrp="1"/>
          </p:cNvSpPr>
          <p:nvPr>
            <p:ph type="body" sz="quarter" idx="19" hasCustomPrompt="1"/>
          </p:nvPr>
        </p:nvSpPr>
        <p:spPr>
          <a:xfrm>
            <a:off x="10122190"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5" name="Espace réservé du texte 6">
            <a:extLst>
              <a:ext uri="{FF2B5EF4-FFF2-40B4-BE49-F238E27FC236}">
                <a16:creationId xmlns:a16="http://schemas.microsoft.com/office/drawing/2014/main" xmlns="" id="{08F00902-7138-8CF9-FEE8-0564B84D919A}"/>
              </a:ext>
            </a:extLst>
          </p:cNvPr>
          <p:cNvSpPr>
            <a:spLocks noGrp="1"/>
          </p:cNvSpPr>
          <p:nvPr>
            <p:ph type="body" sz="quarter" idx="20" hasCustomPrompt="1"/>
          </p:nvPr>
        </p:nvSpPr>
        <p:spPr>
          <a:xfrm>
            <a:off x="0" y="1980111"/>
            <a:ext cx="6768000" cy="510497"/>
          </a:xfrm>
          <a:prstGeom prst="homePlate">
            <a:avLst/>
          </a:prstGeom>
          <a:solidFill>
            <a:schemeClr val="accent1"/>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6" name="Espace réservé du texte 6">
            <a:extLst>
              <a:ext uri="{FF2B5EF4-FFF2-40B4-BE49-F238E27FC236}">
                <a16:creationId xmlns:a16="http://schemas.microsoft.com/office/drawing/2014/main" xmlns="" id="{1008CA0C-E3E5-4E87-5104-DB7420B09C01}"/>
              </a:ext>
            </a:extLst>
          </p:cNvPr>
          <p:cNvSpPr>
            <a:spLocks noGrp="1"/>
          </p:cNvSpPr>
          <p:nvPr>
            <p:ph type="body" sz="quarter" idx="21" hasCustomPrompt="1"/>
          </p:nvPr>
        </p:nvSpPr>
        <p:spPr>
          <a:xfrm>
            <a:off x="2227833" y="3270030"/>
            <a:ext cx="7344000" cy="510497"/>
          </a:xfrm>
          <a:prstGeom prst="homePlate">
            <a:avLst/>
          </a:prstGeom>
          <a:solidFill>
            <a:schemeClr val="tx2"/>
          </a:solidFill>
        </p:spPr>
        <p:txBody>
          <a:bodyPr wrap="square" tIns="108000" rIns="144000" bIns="108000">
            <a:spAutoFit/>
          </a:bodyPr>
          <a:lstStyle>
            <a:lvl1pPr algn="r">
              <a:defRPr sz="1900">
                <a:solidFill>
                  <a:schemeClr val="bg1"/>
                </a:solidFill>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7" name="Espace réservé du texte 6">
            <a:extLst>
              <a:ext uri="{FF2B5EF4-FFF2-40B4-BE49-F238E27FC236}">
                <a16:creationId xmlns:a16="http://schemas.microsoft.com/office/drawing/2014/main" xmlns="" id="{B5FC248B-72E0-DFDC-8AC2-1DB0A5A4CC95}"/>
              </a:ext>
            </a:extLst>
          </p:cNvPr>
          <p:cNvSpPr>
            <a:spLocks noGrp="1"/>
          </p:cNvSpPr>
          <p:nvPr>
            <p:ph type="body" sz="quarter" idx="22" hasCustomPrompt="1"/>
          </p:nvPr>
        </p:nvSpPr>
        <p:spPr>
          <a:xfrm>
            <a:off x="6059996" y="5516501"/>
            <a:ext cx="6120000" cy="510497"/>
          </a:xfrm>
          <a:prstGeom prst="homePlate">
            <a:avLst/>
          </a:prstGeom>
          <a:solidFill>
            <a:schemeClr val="accent3"/>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9" name="ZoneTexte 18">
            <a:extLst>
              <a:ext uri="{FF2B5EF4-FFF2-40B4-BE49-F238E27FC236}">
                <a16:creationId xmlns:a16="http://schemas.microsoft.com/office/drawing/2014/main" xmlns="" id="{68862825-6609-5AAF-AEC7-7256AE53C55C}"/>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accent1"/>
                </a:solidFill>
                <a:effectLst/>
                <a:latin typeface="+mj-lt"/>
              </a:rPr>
              <a:t>Atelier locataires ©Bail </a:t>
            </a:r>
            <a:r>
              <a:rPr lang="fr-FR" sz="1050" b="0" i="0" err="1">
                <a:solidFill>
                  <a:schemeClr val="accent1"/>
                </a:solidFill>
                <a:effectLst/>
                <a:latin typeface="+mj-lt"/>
              </a:rPr>
              <a:t>Rénov</a:t>
            </a:r>
            <a:r>
              <a:rPr lang="fr-FR" sz="1050" b="0" i="0">
                <a:solidFill>
                  <a:schemeClr val="accent1"/>
                </a:solidFill>
                <a:effectLst/>
                <a:latin typeface="+mj-lt"/>
              </a:rPr>
              <a:t>’</a:t>
            </a:r>
            <a:endParaRPr lang="fr-FR" sz="1050">
              <a:solidFill>
                <a:schemeClr val="accent1"/>
              </a:solidFill>
              <a:latin typeface="+mj-lt"/>
            </a:endParaRPr>
          </a:p>
        </p:txBody>
      </p:sp>
    </p:spTree>
    <p:extLst>
      <p:ext uri="{BB962C8B-B14F-4D97-AF65-F5344CB8AC3E}">
        <p14:creationId xmlns:p14="http://schemas.microsoft.com/office/powerpoint/2010/main" val="4276316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le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50862" y="391743"/>
            <a:ext cx="7920000" cy="630942"/>
          </a:xfrm>
        </p:spPr>
        <p:txBody>
          <a:bodyPr/>
          <a:lstStyle>
            <a:lvl1pPr>
              <a:defRPr/>
            </a:lvl1pPr>
          </a:lstStyle>
          <a:p>
            <a:r>
              <a:rPr lang="fr-FR"/>
              <a:t>Titre</a:t>
            </a:r>
          </a:p>
        </p:txBody>
      </p:sp>
      <p:sp>
        <p:nvSpPr>
          <p:cNvPr id="6" name="Espace réservé du numéro de diapositive 5"/>
          <p:cNvSpPr>
            <a:spLocks noGrp="1"/>
          </p:cNvSpPr>
          <p:nvPr>
            <p:ph type="sldNum" sz="quarter" idx="12"/>
          </p:nvPr>
        </p:nvSpPr>
        <p:spPr>
          <a:xfrm>
            <a:off x="11197620" y="6093296"/>
            <a:ext cx="442996" cy="230832"/>
          </a:xfrm>
          <a:prstGeom prst="rect">
            <a:avLst/>
          </a:prstGeom>
        </p:spPr>
        <p:txBody>
          <a:bodyPr/>
          <a:lstStyle>
            <a:lvl1pPr>
              <a:defRPr>
                <a:solidFill>
                  <a:schemeClr val="bg1"/>
                </a:solidFill>
              </a:defRPr>
            </a:lvl1pPr>
          </a:lstStyle>
          <a:p>
            <a:fld id="{E8C60506-5BE4-4453-AE4B-F0F5E69C63A6}" type="slidenum">
              <a:rPr lang="fr-FR" smtClean="0"/>
              <a:pPr/>
              <a:t>‹N°›</a:t>
            </a:fld>
            <a:endParaRPr lang="fr-F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hasCustomPrompt="1"/>
          </p:nvPr>
        </p:nvSpPr>
        <p:spPr>
          <a:xfrm>
            <a:off x="550862" y="1083131"/>
            <a:ext cx="7920000" cy="461665"/>
          </a:xfrm>
        </p:spPr>
        <p:txBody>
          <a:bodyPr/>
          <a:lstStyle>
            <a:lvl1pPr>
              <a:defRPr>
                <a:solidFill>
                  <a:schemeClr val="accent1"/>
                </a:solidFill>
              </a:defRPr>
            </a:lvl1pPr>
          </a:lstStyle>
          <a:p>
            <a:pPr lvl="0"/>
            <a:r>
              <a:rPr lang="fr-FR"/>
              <a:t>Sous-titre</a:t>
            </a:r>
          </a:p>
        </p:txBody>
      </p:sp>
      <p:sp>
        <p:nvSpPr>
          <p:cNvPr id="9" name="Espace réservé du tableau 8">
            <a:extLst>
              <a:ext uri="{FF2B5EF4-FFF2-40B4-BE49-F238E27FC236}">
                <a16:creationId xmlns:a16="http://schemas.microsoft.com/office/drawing/2014/main" xmlns="" id="{2403F5FF-4001-8AE6-9E37-B1870172026B}"/>
              </a:ext>
            </a:extLst>
          </p:cNvPr>
          <p:cNvSpPr>
            <a:spLocks noGrp="1"/>
          </p:cNvSpPr>
          <p:nvPr>
            <p:ph type="tbl" sz="quarter" idx="14"/>
          </p:nvPr>
        </p:nvSpPr>
        <p:spPr>
          <a:xfrm>
            <a:off x="1487488" y="2060575"/>
            <a:ext cx="9504362" cy="4264025"/>
          </a:xfrm>
        </p:spPr>
        <p:txBody>
          <a:bodyPr anchor="ctr">
            <a:noAutofit/>
          </a:bodyPr>
          <a:lstStyle>
            <a:lvl1pPr algn="ctr">
              <a:defRPr sz="1200">
                <a:latin typeface="+mn-lt"/>
              </a:defRPr>
            </a:lvl1pPr>
          </a:lstStyle>
          <a:p>
            <a:r>
              <a:rPr lang="fr-FR"/>
              <a:t>Cliquez sur l'icône pour ajouter un tableau</a:t>
            </a:r>
          </a:p>
        </p:txBody>
      </p:sp>
      <p:sp>
        <p:nvSpPr>
          <p:cNvPr id="10" name="ZoneTexte 9">
            <a:extLst>
              <a:ext uri="{FF2B5EF4-FFF2-40B4-BE49-F238E27FC236}">
                <a16:creationId xmlns:a16="http://schemas.microsoft.com/office/drawing/2014/main" xmlns="" id="{3603EA56-2E96-1089-9293-B4CD0BB91B2E}"/>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accent1"/>
                </a:solidFill>
                <a:effectLst/>
                <a:latin typeface="+mj-lt"/>
              </a:rPr>
              <a:t>Atelier locataires ©Bail </a:t>
            </a:r>
            <a:r>
              <a:rPr lang="fr-FR" sz="1050" b="0" i="0" err="1">
                <a:solidFill>
                  <a:schemeClr val="accent1"/>
                </a:solidFill>
                <a:effectLst/>
                <a:latin typeface="+mj-lt"/>
              </a:rPr>
              <a:t>Rénov</a:t>
            </a:r>
            <a:r>
              <a:rPr lang="fr-FR" sz="1050" b="0" i="0">
                <a:solidFill>
                  <a:schemeClr val="accent1"/>
                </a:solidFill>
                <a:effectLst/>
                <a:latin typeface="+mj-lt"/>
              </a:rPr>
              <a:t>’</a:t>
            </a:r>
            <a:endParaRPr lang="fr-FR" sz="1050">
              <a:solidFill>
                <a:schemeClr val="accent1"/>
              </a:solidFill>
              <a:latin typeface="+mj-lt"/>
            </a:endParaRPr>
          </a:p>
        </p:txBody>
      </p:sp>
    </p:spTree>
    <p:extLst>
      <p:ext uri="{BB962C8B-B14F-4D97-AF65-F5344CB8AC3E}">
        <p14:creationId xmlns:p14="http://schemas.microsoft.com/office/powerpoint/2010/main" val="40383735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xmlns="" id="{5B98C9C0-B333-F785-8A9E-A018778B35CE}"/>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accent1"/>
                </a:solidFill>
                <a:effectLst/>
                <a:latin typeface="+mj-lt"/>
              </a:rPr>
              <a:t>Atelier locataires ©Bail </a:t>
            </a:r>
            <a:r>
              <a:rPr lang="fr-FR" sz="1050" b="0" i="0" err="1">
                <a:solidFill>
                  <a:schemeClr val="accent1"/>
                </a:solidFill>
                <a:effectLst/>
                <a:latin typeface="+mj-lt"/>
              </a:rPr>
              <a:t>Rénov</a:t>
            </a:r>
            <a:r>
              <a:rPr lang="fr-FR" sz="1050" b="0" i="0">
                <a:solidFill>
                  <a:schemeClr val="accent1"/>
                </a:solidFill>
                <a:effectLst/>
                <a:latin typeface="+mj-lt"/>
              </a:rPr>
              <a:t>’</a:t>
            </a:r>
            <a:endParaRPr lang="fr-FR" sz="1050">
              <a:solidFill>
                <a:schemeClr val="accent1"/>
              </a:solidFill>
              <a:latin typeface="+mj-lt"/>
            </a:endParaRPr>
          </a:p>
        </p:txBody>
      </p:sp>
    </p:spTree>
    <p:extLst>
      <p:ext uri="{BB962C8B-B14F-4D97-AF65-F5344CB8AC3E}">
        <p14:creationId xmlns:p14="http://schemas.microsoft.com/office/powerpoint/2010/main" val="11249577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Q &amp; 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C94CD08D-A639-EA50-08CD-6DF139CEBEB3}"/>
              </a:ext>
            </a:extLst>
          </p:cNvPr>
          <p:cNvSpPr/>
          <p:nvPr userDrawn="1"/>
        </p:nvSpPr>
        <p:spPr>
          <a:xfrm>
            <a:off x="0" y="0"/>
            <a:ext cx="12192000" cy="532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xmlns="" id="{A9DF2C98-D8E1-881F-2C61-ED0F8EAC6EF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64927" y="5560516"/>
            <a:ext cx="1187999" cy="1139344"/>
          </a:xfrm>
          <a:prstGeom prst="rect">
            <a:avLst/>
          </a:prstGeom>
        </p:spPr>
      </p:pic>
      <p:sp>
        <p:nvSpPr>
          <p:cNvPr id="6" name="Espace réservé du texte 6">
            <a:extLst>
              <a:ext uri="{FF2B5EF4-FFF2-40B4-BE49-F238E27FC236}">
                <a16:creationId xmlns:a16="http://schemas.microsoft.com/office/drawing/2014/main" xmlns="" id="{83839732-8F6C-D6DE-4136-B54651F400A3}"/>
              </a:ext>
            </a:extLst>
          </p:cNvPr>
          <p:cNvSpPr>
            <a:spLocks noGrp="1"/>
          </p:cNvSpPr>
          <p:nvPr>
            <p:ph type="body" sz="quarter" idx="10" hasCustomPrompt="1"/>
          </p:nvPr>
        </p:nvSpPr>
        <p:spPr>
          <a:xfrm>
            <a:off x="5627948" y="1742326"/>
            <a:ext cx="6013190" cy="1938992"/>
          </a:xfrm>
        </p:spPr>
        <p:txBody>
          <a:bodyPr anchor="ctr"/>
          <a:lstStyle>
            <a:lvl1pPr>
              <a:lnSpc>
                <a:spcPct val="90000"/>
              </a:lnSpc>
              <a:defRPr sz="7000">
                <a:solidFill>
                  <a:schemeClr val="bg1"/>
                </a:solidFill>
                <a:latin typeface="+mj-lt"/>
              </a:defRPr>
            </a:lvl1pPr>
            <a:lvl2pPr>
              <a:lnSpc>
                <a:spcPct val="90000"/>
              </a:lnSpc>
              <a:defRPr sz="7000">
                <a:latin typeface="+mj-lt"/>
              </a:defRPr>
            </a:lvl2pPr>
            <a:lvl3pPr>
              <a:defRPr sz="1500">
                <a:latin typeface="+mj-lt"/>
              </a:defRPr>
            </a:lvl3pPr>
            <a:lvl4pPr>
              <a:defRPr sz="1500">
                <a:latin typeface="+mj-lt"/>
              </a:defRPr>
            </a:lvl4pPr>
            <a:lvl5pPr>
              <a:defRPr sz="1500">
                <a:latin typeface="+mj-lt"/>
              </a:defRPr>
            </a:lvl5pPr>
          </a:lstStyle>
          <a:p>
            <a:pPr lvl="0"/>
            <a:r>
              <a:rPr lang="fr-FR"/>
              <a:t>Niveau 1</a:t>
            </a:r>
          </a:p>
          <a:p>
            <a:pPr lvl="1"/>
            <a:r>
              <a:rPr lang="fr-FR"/>
              <a:t>Niveau 2</a:t>
            </a:r>
          </a:p>
        </p:txBody>
      </p:sp>
      <p:pic>
        <p:nvPicPr>
          <p:cNvPr id="9" name="Image 8">
            <a:extLst>
              <a:ext uri="{FF2B5EF4-FFF2-40B4-BE49-F238E27FC236}">
                <a16:creationId xmlns:a16="http://schemas.microsoft.com/office/drawing/2014/main" xmlns="" id="{8B1A0D45-1B0B-5D61-510B-956B7155FFC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91544" y="1559759"/>
            <a:ext cx="3127254" cy="2247143"/>
          </a:xfrm>
          <a:prstGeom prst="rect">
            <a:avLst/>
          </a:prstGeom>
        </p:spPr>
      </p:pic>
      <p:pic>
        <p:nvPicPr>
          <p:cNvPr id="20" name="Image 19">
            <a:extLst>
              <a:ext uri="{FF2B5EF4-FFF2-40B4-BE49-F238E27FC236}">
                <a16:creationId xmlns:a16="http://schemas.microsoft.com/office/drawing/2014/main" xmlns="" id="{EE91BC35-582E-33F9-42EA-84AC310D2C0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36160" y="5560516"/>
            <a:ext cx="4263399" cy="1001270"/>
          </a:xfrm>
          <a:prstGeom prst="rect">
            <a:avLst/>
          </a:prstGeom>
        </p:spPr>
      </p:pic>
      <p:cxnSp>
        <p:nvCxnSpPr>
          <p:cNvPr id="8" name="Connecteur droit 7">
            <a:extLst>
              <a:ext uri="{FF2B5EF4-FFF2-40B4-BE49-F238E27FC236}">
                <a16:creationId xmlns:a16="http://schemas.microsoft.com/office/drawing/2014/main" xmlns="" id="{D01FDDA1-46E8-71A1-4892-ACAAE0D067AB}"/>
              </a:ext>
            </a:extLst>
          </p:cNvPr>
          <p:cNvCxnSpPr/>
          <p:nvPr userDrawn="1"/>
        </p:nvCxnSpPr>
        <p:spPr>
          <a:xfrm>
            <a:off x="1428746" y="5754898"/>
            <a:ext cx="0" cy="75058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28044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lô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550861" y="570600"/>
            <a:ext cx="7560000" cy="1454244"/>
          </a:xfrm>
        </p:spPr>
        <p:txBody>
          <a:bodyPr anchor="b">
            <a:spAutoFit/>
          </a:bodyPr>
          <a:lstStyle>
            <a:lvl1pPr algn="l">
              <a:lnSpc>
                <a:spcPct val="90000"/>
              </a:lnSpc>
              <a:defRPr sz="10500"/>
            </a:lvl1pPr>
          </a:lstStyle>
          <a:p>
            <a:r>
              <a:rPr lang="fr-FR"/>
              <a:t>Fin</a:t>
            </a:r>
          </a:p>
        </p:txBody>
      </p:sp>
      <p:sp>
        <p:nvSpPr>
          <p:cNvPr id="3" name="Sous-titre 2"/>
          <p:cNvSpPr>
            <a:spLocks noGrp="1"/>
          </p:cNvSpPr>
          <p:nvPr>
            <p:ph type="subTitle" idx="1" hasCustomPrompt="1"/>
          </p:nvPr>
        </p:nvSpPr>
        <p:spPr>
          <a:xfrm>
            <a:off x="550861" y="2024844"/>
            <a:ext cx="7560000" cy="803297"/>
          </a:xfrm>
        </p:spPr>
        <p:txBody>
          <a:bodyPr/>
          <a:lstStyle>
            <a:lvl1pPr marL="0" indent="0" algn="l">
              <a:lnSpc>
                <a:spcPct val="90000"/>
              </a:lnSpc>
              <a:buNone/>
              <a:defRPr sz="5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Suite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24" y="4674273"/>
            <a:ext cx="2268000" cy="2175107"/>
          </a:xfrm>
          <a:prstGeom prst="rect">
            <a:avLst/>
          </a:prstGeom>
        </p:spPr>
      </p:pic>
      <p:pic>
        <p:nvPicPr>
          <p:cNvPr id="4" name="Image 3">
            <a:extLst>
              <a:ext uri="{FF2B5EF4-FFF2-40B4-BE49-F238E27FC236}">
                <a16:creationId xmlns:a16="http://schemas.microsoft.com/office/drawing/2014/main" xmlns="" id="{43B03D72-A14A-4D3E-E6C2-65A13F6184E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49225" y="5393719"/>
            <a:ext cx="4263399" cy="1001270"/>
          </a:xfrm>
          <a:prstGeom prst="rect">
            <a:avLst/>
          </a:prstGeom>
        </p:spPr>
      </p:pic>
      <p:sp>
        <p:nvSpPr>
          <p:cNvPr id="6" name="ZoneTexte 5">
            <a:extLst>
              <a:ext uri="{FF2B5EF4-FFF2-40B4-BE49-F238E27FC236}">
                <a16:creationId xmlns:a16="http://schemas.microsoft.com/office/drawing/2014/main" xmlns="" id="{AA98CADF-6310-A041-6329-33CDF553BD79}"/>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accent1"/>
                </a:solidFill>
                <a:effectLst/>
                <a:latin typeface="+mj-lt"/>
              </a:rPr>
              <a:t>Atelier locataires ©Bail </a:t>
            </a:r>
            <a:r>
              <a:rPr lang="fr-FR" sz="1050" b="0" i="0" err="1">
                <a:solidFill>
                  <a:schemeClr val="accent1"/>
                </a:solidFill>
                <a:effectLst/>
                <a:latin typeface="+mj-lt"/>
              </a:rPr>
              <a:t>Rénov</a:t>
            </a:r>
            <a:r>
              <a:rPr lang="fr-FR" sz="1050" b="0" i="0">
                <a:solidFill>
                  <a:schemeClr val="accent1"/>
                </a:solidFill>
                <a:effectLst/>
                <a:latin typeface="+mj-lt"/>
              </a:rPr>
              <a:t>’</a:t>
            </a:r>
            <a:endParaRPr lang="fr-FR" sz="1050">
              <a:solidFill>
                <a:schemeClr val="accent1"/>
              </a:solidFill>
              <a:latin typeface="+mj-lt"/>
            </a:endParaRPr>
          </a:p>
        </p:txBody>
      </p:sp>
    </p:spTree>
    <p:extLst>
      <p:ext uri="{BB962C8B-B14F-4D97-AF65-F5344CB8AC3E}">
        <p14:creationId xmlns:p14="http://schemas.microsoft.com/office/powerpoint/2010/main" val="14200817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3_Ouverture 6 interieure">
    <p:bg>
      <p:bgPr>
        <a:solidFill>
          <a:schemeClr val="accent2"/>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xmlns="" id="{D892CF33-A487-6D31-96DA-B083C9D342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2140" cy="6858000"/>
          </a:xfrm>
          <a:prstGeom prst="rect">
            <a:avLst/>
          </a:prstGeom>
        </p:spPr>
      </p:pic>
      <p:sp>
        <p:nvSpPr>
          <p:cNvPr id="2" name="Titre 1"/>
          <p:cNvSpPr>
            <a:spLocks noGrp="1"/>
          </p:cNvSpPr>
          <p:nvPr>
            <p:ph type="ctrTitle"/>
          </p:nvPr>
        </p:nvSpPr>
        <p:spPr>
          <a:xfrm>
            <a:off x="550862" y="1124744"/>
            <a:ext cx="9433570" cy="1631216"/>
          </a:xfrm>
        </p:spPr>
        <p:txBody>
          <a:bodyPr anchor="t"/>
          <a:lstStyle>
            <a:lvl1pPr algn="l">
              <a:defRPr sz="5300">
                <a:solidFill>
                  <a:schemeClr val="bg1"/>
                </a:solidFill>
              </a:defRPr>
            </a:lvl1pPr>
          </a:lstStyle>
          <a:p>
            <a:r>
              <a:rPr lang="fr-FR"/>
              <a:t>Modifiez le style du titre</a:t>
            </a:r>
          </a:p>
        </p:txBody>
      </p:sp>
      <p:pic>
        <p:nvPicPr>
          <p:cNvPr id="12" name="Image 11">
            <a:extLst>
              <a:ext uri="{FF2B5EF4-FFF2-40B4-BE49-F238E27FC236}">
                <a16:creationId xmlns:a16="http://schemas.microsoft.com/office/drawing/2014/main" xmlns="" id="{8761ACB2-8F72-C934-C623-2B6361BD64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60" y="4682893"/>
            <a:ext cx="2267994" cy="2175107"/>
          </a:xfrm>
          <a:prstGeom prst="rect">
            <a:avLst/>
          </a:prstGeom>
        </p:spPr>
      </p:pic>
      <p:sp>
        <p:nvSpPr>
          <p:cNvPr id="5" name="ZoneTexte 4">
            <a:extLst>
              <a:ext uri="{FF2B5EF4-FFF2-40B4-BE49-F238E27FC236}">
                <a16:creationId xmlns:a16="http://schemas.microsoft.com/office/drawing/2014/main" xmlns="" id="{CEA66685-74CC-F6C6-3EC6-8A6C451CC030}"/>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bg1"/>
                </a:solidFill>
                <a:effectLst/>
                <a:latin typeface="+mj-lt"/>
              </a:rPr>
              <a:t>Quiz locataires ©Bail </a:t>
            </a:r>
            <a:r>
              <a:rPr lang="fr-FR" sz="1050" b="0" i="0" err="1">
                <a:solidFill>
                  <a:schemeClr val="bg1"/>
                </a:solidFill>
                <a:effectLst/>
                <a:latin typeface="+mj-lt"/>
              </a:rPr>
              <a:t>Rénov</a:t>
            </a:r>
            <a:r>
              <a:rPr lang="fr-FR" sz="1050" b="0" i="0">
                <a:solidFill>
                  <a:schemeClr val="bg1"/>
                </a:solidFill>
                <a:effectLst/>
                <a:latin typeface="+mj-lt"/>
              </a:rPr>
              <a:t>’</a:t>
            </a:r>
            <a:endParaRPr lang="fr-FR" sz="1050">
              <a:solidFill>
                <a:schemeClr val="bg1"/>
              </a:solidFill>
              <a:latin typeface="+mj-lt"/>
            </a:endParaRPr>
          </a:p>
        </p:txBody>
      </p:sp>
    </p:spTree>
    <p:extLst>
      <p:ext uri="{BB962C8B-B14F-4D97-AF65-F5344CB8AC3E}">
        <p14:creationId xmlns:p14="http://schemas.microsoft.com/office/powerpoint/2010/main" val="37867837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QUESTION basic">
    <p:bg>
      <p:bgPr>
        <a:solidFill>
          <a:schemeClr val="bg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4932759"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sp>
        <p:nvSpPr>
          <p:cNvPr id="6" name="Titre 5">
            <a:extLst>
              <a:ext uri="{FF2B5EF4-FFF2-40B4-BE49-F238E27FC236}">
                <a16:creationId xmlns:a16="http://schemas.microsoft.com/office/drawing/2014/main" xmlns="" id="{2A88DCCC-B5F0-7796-CB56-7CA1141480F9}"/>
              </a:ext>
            </a:extLst>
          </p:cNvPr>
          <p:cNvSpPr>
            <a:spLocks noGrp="1"/>
          </p:cNvSpPr>
          <p:nvPr>
            <p:ph type="title"/>
          </p:nvPr>
        </p:nvSpPr>
        <p:spPr/>
        <p:txBody>
          <a:bodyPr/>
          <a:lstStyle/>
          <a:p>
            <a:r>
              <a:rPr lang="fr-FR"/>
              <a:t>Modifiez le style du titre</a:t>
            </a:r>
          </a:p>
        </p:txBody>
      </p:sp>
      <p:sp>
        <p:nvSpPr>
          <p:cNvPr id="5" name="ZoneTexte 4">
            <a:extLst>
              <a:ext uri="{FF2B5EF4-FFF2-40B4-BE49-F238E27FC236}">
                <a16:creationId xmlns:a16="http://schemas.microsoft.com/office/drawing/2014/main" xmlns="" id="{D4661CF5-2871-A6B4-CC34-CC70E7913B5F}"/>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accent1"/>
                </a:solidFill>
                <a:effectLst/>
                <a:latin typeface="+mj-lt"/>
              </a:rPr>
              <a:t>Quiz locataires ©Bail </a:t>
            </a:r>
            <a:r>
              <a:rPr lang="fr-FR" sz="1050" b="0" i="0" err="1">
                <a:solidFill>
                  <a:schemeClr val="accent1"/>
                </a:solidFill>
                <a:effectLst/>
                <a:latin typeface="+mj-lt"/>
              </a:rPr>
              <a:t>Rénov</a:t>
            </a:r>
            <a:r>
              <a:rPr lang="fr-FR" sz="1050" b="0" i="0">
                <a:solidFill>
                  <a:schemeClr val="accent1"/>
                </a:solidFill>
                <a:effectLst/>
                <a:latin typeface="+mj-lt"/>
              </a:rPr>
              <a:t>’</a:t>
            </a:r>
            <a:endParaRPr lang="fr-FR" sz="1050">
              <a:solidFill>
                <a:schemeClr val="accent1"/>
              </a:solidFill>
              <a:latin typeface="+mj-lt"/>
            </a:endParaRPr>
          </a:p>
        </p:txBody>
      </p:sp>
    </p:spTree>
    <p:extLst>
      <p:ext uri="{BB962C8B-B14F-4D97-AF65-F5344CB8AC3E}">
        <p14:creationId xmlns:p14="http://schemas.microsoft.com/office/powerpoint/2010/main" val="375625732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ableau">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xmlns="" id="{C0635F7C-1F3A-7D1C-886A-5248B1D107B6}"/>
              </a:ext>
            </a:extLst>
          </p:cNvPr>
          <p:cNvPicPr>
            <a:picLocks noChangeAspect="1"/>
          </p:cNvPicPr>
          <p:nvPr userDrawn="1"/>
        </p:nvPicPr>
        <p:blipFill>
          <a:blip r:embed="rId2"/>
          <a:stretch>
            <a:fillRect/>
          </a:stretch>
        </p:blipFill>
        <p:spPr>
          <a:xfrm>
            <a:off x="4445000" y="0"/>
            <a:ext cx="7747000" cy="6858000"/>
          </a:xfrm>
          <a:prstGeom prst="rect">
            <a:avLst/>
          </a:prstGeom>
        </p:spPr>
      </p:pic>
      <p:sp>
        <p:nvSpPr>
          <p:cNvPr id="4" name="ZoneTexte 3">
            <a:extLst>
              <a:ext uri="{FF2B5EF4-FFF2-40B4-BE49-F238E27FC236}">
                <a16:creationId xmlns:a16="http://schemas.microsoft.com/office/drawing/2014/main" xmlns="" id="{2A915987-2610-78C9-2A50-8D4A2C94F7D8}"/>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accent1"/>
                </a:solidFill>
                <a:effectLst/>
                <a:latin typeface="+mj-lt"/>
              </a:rPr>
              <a:t>Quiz locataires ©Bail </a:t>
            </a:r>
            <a:r>
              <a:rPr lang="fr-FR" sz="1050" b="0" i="0" err="1">
                <a:solidFill>
                  <a:schemeClr val="accent1"/>
                </a:solidFill>
                <a:effectLst/>
                <a:latin typeface="+mj-lt"/>
              </a:rPr>
              <a:t>Rénov</a:t>
            </a:r>
            <a:r>
              <a:rPr lang="fr-FR" sz="1050" b="0" i="0">
                <a:solidFill>
                  <a:schemeClr val="accent1"/>
                </a:solidFill>
                <a:effectLst/>
                <a:latin typeface="+mj-lt"/>
              </a:rPr>
              <a:t>’</a:t>
            </a:r>
            <a:endParaRPr lang="fr-FR" sz="1050">
              <a:solidFill>
                <a:schemeClr val="accent1"/>
              </a:solidFill>
              <a:latin typeface="+mj-lt"/>
            </a:endParaRPr>
          </a:p>
        </p:txBody>
      </p:sp>
    </p:spTree>
    <p:extLst>
      <p:ext uri="{BB962C8B-B14F-4D97-AF65-F5344CB8AC3E}">
        <p14:creationId xmlns:p14="http://schemas.microsoft.com/office/powerpoint/2010/main" val="3387159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Focus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50863" y="391743"/>
            <a:ext cx="11099600" cy="630942"/>
          </a:xfrm>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5545137" cy="461665"/>
          </a:xfrm>
        </p:spPr>
        <p:txBody>
          <a:bodyPr/>
          <a:lstStyle>
            <a:lvl1pPr>
              <a:defRPr>
                <a:solidFill>
                  <a:schemeClr val="accent1"/>
                </a:solidFill>
              </a:defRPr>
            </a:lvl1pPr>
          </a:lstStyle>
          <a:p>
            <a:pPr lvl="0"/>
            <a:r>
              <a:rPr lang="fr-FR"/>
              <a:t>Cliquez pour modifier les styles du texte du masque</a:t>
            </a:r>
          </a:p>
        </p:txBody>
      </p:sp>
      <p:pic>
        <p:nvPicPr>
          <p:cNvPr id="12" name="Image 11">
            <a:extLst>
              <a:ext uri="{FF2B5EF4-FFF2-40B4-BE49-F238E27FC236}">
                <a16:creationId xmlns:a16="http://schemas.microsoft.com/office/drawing/2014/main" xmlns="" id="{16A26573-B177-AD15-D041-A57705653F5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
        <p:nvSpPr>
          <p:cNvPr id="7" name="ZoneTexte 6">
            <a:extLst>
              <a:ext uri="{FF2B5EF4-FFF2-40B4-BE49-F238E27FC236}">
                <a16:creationId xmlns:a16="http://schemas.microsoft.com/office/drawing/2014/main" xmlns="" id="{EC905A54-A3B4-5710-74E3-5506A2BC80B7}"/>
              </a:ext>
            </a:extLst>
          </p:cNvPr>
          <p:cNvSpPr txBox="1"/>
          <p:nvPr userDrawn="1"/>
        </p:nvSpPr>
        <p:spPr>
          <a:xfrm>
            <a:off x="550863" y="6525344"/>
            <a:ext cx="6108492" cy="161583"/>
          </a:xfrm>
          <a:prstGeom prst="rect">
            <a:avLst/>
          </a:prstGeom>
          <a:noFill/>
        </p:spPr>
        <p:txBody>
          <a:bodyPr wrap="square" lIns="0" tIns="0" rIns="0" bIns="0">
            <a:spAutoFit/>
          </a:bodyPr>
          <a:lstStyle/>
          <a:p>
            <a:pPr lvl="0" algn="l"/>
            <a:r>
              <a:rPr lang="fr-FR" sz="1050" b="0" i="0">
                <a:solidFill>
                  <a:schemeClr val="accent1"/>
                </a:solidFill>
                <a:effectLst/>
                <a:latin typeface="+mj-lt"/>
              </a:rPr>
              <a:t>Quiz locataires ©Bail </a:t>
            </a:r>
            <a:r>
              <a:rPr lang="fr-FR" sz="1050" b="0" i="0" err="1">
                <a:solidFill>
                  <a:schemeClr val="accent1"/>
                </a:solidFill>
                <a:effectLst/>
                <a:latin typeface="+mj-lt"/>
              </a:rPr>
              <a:t>Rénov</a:t>
            </a:r>
            <a:r>
              <a:rPr lang="fr-FR" sz="1050" b="0" i="0">
                <a:solidFill>
                  <a:schemeClr val="accent1"/>
                </a:solidFill>
                <a:effectLst/>
                <a:latin typeface="+mj-lt"/>
              </a:rPr>
              <a:t>’</a:t>
            </a:r>
            <a:endParaRPr lang="fr-FR" sz="1050">
              <a:solidFill>
                <a:schemeClr val="accent1"/>
              </a:solidFill>
              <a:latin typeface="+mj-lt"/>
            </a:endParaRPr>
          </a:p>
        </p:txBody>
      </p:sp>
    </p:spTree>
    <p:extLst>
      <p:ext uri="{BB962C8B-B14F-4D97-AF65-F5344CB8AC3E}">
        <p14:creationId xmlns:p14="http://schemas.microsoft.com/office/powerpoint/2010/main" val="34025749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B_Question_Choix">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lgn="l">
              <a:defRPr baseline="0"/>
            </a:lvl1pPr>
          </a:lstStyle>
          <a:p>
            <a:r>
              <a:rPr lang="fr-FR"/>
              <a:t>Modifiez le titre de la question</a:t>
            </a:r>
          </a:p>
        </p:txBody>
      </p:sp>
      <p:sp>
        <p:nvSpPr>
          <p:cNvPr id="4" name="Espace réservé de la date 3"/>
          <p:cNvSpPr>
            <a:spLocks noGrp="1"/>
          </p:cNvSpPr>
          <p:nvPr>
            <p:ph type="dt" sz="half" idx="10"/>
          </p:nvPr>
        </p:nvSpPr>
        <p:spPr>
          <a:xfrm>
            <a:off x="457200" y="6356350"/>
            <a:ext cx="21336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542AAF-C3A5-45A3-8BB9-B35A26F94057}" type="datetimeFigureOut">
              <a:rPr lang="fr-FR" smtClean="0"/>
              <a:pPr/>
              <a:t>19/05/2026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1B20E6-F6EE-44AF-80FB-D149460E10CE}" type="slidenum">
              <a:rPr lang="fr-FR" smtClean="0"/>
              <a:pPr/>
              <a:t>‹N°›</a:t>
            </a:fld>
            <a:endParaRPr lang="fr-FR"/>
          </a:p>
        </p:txBody>
      </p:sp>
      <p:sp>
        <p:nvSpPr>
          <p:cNvPr id="10" name="Espace réservé du texte 9"/>
          <p:cNvSpPr>
            <a:spLocks noGrp="1"/>
          </p:cNvSpPr>
          <p:nvPr>
            <p:ph type="body" sz="quarter" idx="13" hasCustomPrompt="1"/>
          </p:nvPr>
        </p:nvSpPr>
        <p:spPr>
          <a:xfrm>
            <a:off x="624418" y="1844824"/>
            <a:ext cx="10943167" cy="461665"/>
          </a:xfrm>
        </p:spPr>
        <p:txBody>
          <a:bodyPr/>
          <a:lstStyle>
            <a:lvl1pPr marL="514350" indent="-514350">
              <a:buFont typeface="+mj-lt"/>
              <a:buAutoNum type="arabicPeriod"/>
              <a:defRPr baseline="0"/>
            </a:lvl1pPr>
          </a:lstStyle>
          <a:p>
            <a:pPr lvl="0"/>
            <a:r>
              <a:rPr lang="fr-FR"/>
              <a:t>Modifiez le texte de la proposition</a:t>
            </a:r>
          </a:p>
        </p:txBody>
      </p:sp>
    </p:spTree>
    <p:extLst>
      <p:ext uri="{BB962C8B-B14F-4D97-AF65-F5344CB8AC3E}">
        <p14:creationId xmlns:p14="http://schemas.microsoft.com/office/powerpoint/2010/main" val="34296342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Ouverture illustrée">
    <p:bg>
      <p:bgPr>
        <a:solidFill>
          <a:schemeClr val="bg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5519936"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pic>
        <p:nvPicPr>
          <p:cNvPr id="2" name="Image 1" descr="Une image contenant texte, Police, logo, Graphique&#10;&#10;Description générée automatiquement">
            <a:extLst>
              <a:ext uri="{FF2B5EF4-FFF2-40B4-BE49-F238E27FC236}">
                <a16:creationId xmlns:a16="http://schemas.microsoft.com/office/drawing/2014/main" xmlns="" id="{294599AA-455C-F2F5-7049-5A4114715B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50748032"/>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Ouvertur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6406AE38-4ED8-F987-5548-D03598560A6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4926" y="5453066"/>
            <a:ext cx="1188001" cy="1139346"/>
          </a:xfrm>
          <a:prstGeom prst="rect">
            <a:avLst/>
          </a:prstGeom>
        </p:spPr>
      </p:pic>
      <p:pic>
        <p:nvPicPr>
          <p:cNvPr id="2" name="Image 1" descr="Une image contenant texte, Police, logo, Graphique&#10;&#10;Description générée automatiquement">
            <a:extLst>
              <a:ext uri="{FF2B5EF4-FFF2-40B4-BE49-F238E27FC236}">
                <a16:creationId xmlns:a16="http://schemas.microsoft.com/office/drawing/2014/main" xmlns="" id="{420C5367-E957-D142-D222-30236CA136F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33661001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Ouverture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327" y="4674273"/>
            <a:ext cx="2267994" cy="2175107"/>
          </a:xfrm>
          <a:prstGeom prst="rect">
            <a:avLst/>
          </a:prstGeom>
        </p:spPr>
      </p:pic>
      <p:pic>
        <p:nvPicPr>
          <p:cNvPr id="4" name="Image 3" descr="Une image contenant texte, Police, logo, Graphique&#10;&#10;Description générée automatiquement">
            <a:extLst>
              <a:ext uri="{FF2B5EF4-FFF2-40B4-BE49-F238E27FC236}">
                <a16:creationId xmlns:a16="http://schemas.microsoft.com/office/drawing/2014/main" xmlns="" id="{C23B64A2-4BD4-17AB-F702-D8A52CBCB3F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6355096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_Ouverture 6 interieure">
    <p:bg>
      <p:bgPr>
        <a:solidFill>
          <a:schemeClr val="accent2"/>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7" name="Image 6">
            <a:extLst>
              <a:ext uri="{FF2B5EF4-FFF2-40B4-BE49-F238E27FC236}">
                <a16:creationId xmlns:a16="http://schemas.microsoft.com/office/drawing/2014/main" xmlns="" id="{D892CF33-A487-6D31-96DA-B083C9D342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2140" cy="6858000"/>
          </a:xfrm>
          <a:prstGeom prst="rect">
            <a:avLst/>
          </a:prstGeom>
        </p:spPr>
      </p:pic>
      <p:pic>
        <p:nvPicPr>
          <p:cNvPr id="12" name="Image 11">
            <a:extLst>
              <a:ext uri="{FF2B5EF4-FFF2-40B4-BE49-F238E27FC236}">
                <a16:creationId xmlns:a16="http://schemas.microsoft.com/office/drawing/2014/main" xmlns="" id="{8761ACB2-8F72-C934-C623-2B6361BD64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60" y="4682893"/>
            <a:ext cx="2267994" cy="2175107"/>
          </a:xfrm>
          <a:prstGeom prst="rect">
            <a:avLst/>
          </a:prstGeom>
        </p:spPr>
      </p:pic>
      <p:pic>
        <p:nvPicPr>
          <p:cNvPr id="4" name="Image 3" descr="Une image contenant texte, Police, logo, Graphique&#10;&#10;Description générée automatiquement">
            <a:extLst>
              <a:ext uri="{FF2B5EF4-FFF2-40B4-BE49-F238E27FC236}">
                <a16:creationId xmlns:a16="http://schemas.microsoft.com/office/drawing/2014/main" xmlns="" id="{B23E6331-0AE6-BED7-DB01-35E252D930C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2348349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Focus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50863" y="391743"/>
            <a:ext cx="6481241" cy="630942"/>
          </a:xfrm>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6481241" cy="461665"/>
          </a:xfrm>
        </p:spPr>
        <p:txBody>
          <a:bodyPr/>
          <a:lstStyle>
            <a:lvl1pPr>
              <a:defRPr>
                <a:solidFill>
                  <a:schemeClr val="accent1"/>
                </a:solidFill>
              </a:defRPr>
            </a:lvl1pPr>
          </a:lstStyle>
          <a:p>
            <a:pPr lvl="0"/>
            <a:r>
              <a:rPr lang="fr-FR"/>
              <a:t>Cliquez pour modifier les styles du texte du masque</a:t>
            </a:r>
          </a:p>
        </p:txBody>
      </p:sp>
      <p:sp>
        <p:nvSpPr>
          <p:cNvPr id="10" name="Espace réservé du texte 9">
            <a:extLst>
              <a:ext uri="{FF2B5EF4-FFF2-40B4-BE49-F238E27FC236}">
                <a16:creationId xmlns:a16="http://schemas.microsoft.com/office/drawing/2014/main" xmlns="" id="{322FE8DA-3DBC-6774-A4AF-226B93B2A142}"/>
              </a:ext>
            </a:extLst>
          </p:cNvPr>
          <p:cNvSpPr>
            <a:spLocks noGrp="1"/>
          </p:cNvSpPr>
          <p:nvPr>
            <p:ph type="body" sz="quarter" idx="14"/>
          </p:nvPr>
        </p:nvSpPr>
        <p:spPr>
          <a:xfrm>
            <a:off x="6790463" y="2090852"/>
            <a:ext cx="4860000" cy="1169551"/>
          </a:xfrm>
        </p:spPr>
        <p:txBody>
          <a:bodyPr/>
          <a:lstStyle>
            <a:lvl1pPr algn="l">
              <a:spcBef>
                <a:spcPts val="1200"/>
              </a:spcBef>
              <a:defRPr sz="2300"/>
            </a:lvl1pPr>
            <a:lvl2pPr marL="288000" indent="-288000" algn="l">
              <a:spcBef>
                <a:spcPts val="1800"/>
              </a:spcBef>
              <a:buFontTx/>
              <a:buBlip>
                <a:blip r:embed="rId3"/>
              </a:buBlip>
              <a:defRPr sz="1500">
                <a:latin typeface="+mj-lt"/>
              </a:defRPr>
            </a:lvl2pPr>
          </a:lstStyle>
          <a:p>
            <a:pPr lvl="0"/>
            <a:r>
              <a:rPr lang="fr-FR"/>
              <a:t>Cliquez pour modifier les styles du texte du masque</a:t>
            </a:r>
          </a:p>
          <a:p>
            <a:pPr lvl="1"/>
            <a:r>
              <a:rPr lang="fr-FR"/>
              <a:t>Deuxième niveau</a:t>
            </a:r>
          </a:p>
        </p:txBody>
      </p:sp>
      <p:pic>
        <p:nvPicPr>
          <p:cNvPr id="12" name="Image 11">
            <a:extLst>
              <a:ext uri="{FF2B5EF4-FFF2-40B4-BE49-F238E27FC236}">
                <a16:creationId xmlns:a16="http://schemas.microsoft.com/office/drawing/2014/main" xmlns="" id="{16A26573-B177-AD15-D041-A57705653F5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pic>
        <p:nvPicPr>
          <p:cNvPr id="3" name="Image 2" descr="Une image contenant texte, Police, logo, Graphique&#10;&#10;Description générée automatiquement">
            <a:extLst>
              <a:ext uri="{FF2B5EF4-FFF2-40B4-BE49-F238E27FC236}">
                <a16:creationId xmlns:a16="http://schemas.microsoft.com/office/drawing/2014/main" xmlns="" id="{D0D548C8-508C-AF14-FA11-27A6B79A161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3006785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1EAEA107-E286-ACD1-1ABA-FEE583AB0076}"/>
              </a:ext>
            </a:extLst>
          </p:cNvPr>
          <p:cNvPicPr>
            <a:picLocks noChangeAspect="1"/>
          </p:cNvPicPr>
          <p:nvPr userDrawn="1"/>
        </p:nvPicPr>
        <p:blipFill>
          <a:blip r:embed="rId2"/>
          <a:stretch>
            <a:fillRect/>
          </a:stretch>
        </p:blipFill>
        <p:spPr>
          <a:xfrm>
            <a:off x="6604000" y="0"/>
            <a:ext cx="5588000" cy="6858000"/>
          </a:xfrm>
          <a:prstGeom prst="rect">
            <a:avLst/>
          </a:prstGeom>
        </p:spPr>
      </p:pic>
      <p:pic>
        <p:nvPicPr>
          <p:cNvPr id="2" name="Image 1" descr="Une image contenant texte, Police, logo, Graphique&#10;&#10;Description générée automatiquement">
            <a:extLst>
              <a:ext uri="{FF2B5EF4-FFF2-40B4-BE49-F238E27FC236}">
                <a16:creationId xmlns:a16="http://schemas.microsoft.com/office/drawing/2014/main" xmlns="" id="{DED3A8F4-EBF5-FE9F-4785-B95DC2A4F9F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8566514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3 petits axes">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11088000" cy="461665"/>
          </a:xfrm>
        </p:spPr>
        <p:txBody>
          <a:bodyPr/>
          <a:lstStyle>
            <a:lvl1pPr>
              <a:defRPr>
                <a:solidFill>
                  <a:schemeClr val="accent1"/>
                </a:solidFill>
              </a:defRPr>
            </a:lvl1pPr>
          </a:lstStyle>
          <a:p>
            <a:pPr lvl="0"/>
            <a:r>
              <a:rPr lang="fr-FR"/>
              <a:t>Cliquez pour modifier les styles du texte du masque</a:t>
            </a:r>
          </a:p>
        </p:txBody>
      </p:sp>
      <p:sp>
        <p:nvSpPr>
          <p:cNvPr id="9" name="Espace réservé du texte 8">
            <a:extLst>
              <a:ext uri="{FF2B5EF4-FFF2-40B4-BE49-F238E27FC236}">
                <a16:creationId xmlns:a16="http://schemas.microsoft.com/office/drawing/2014/main" xmlns="" id="{FC2F395F-4A68-5A77-5443-2881B5F6F6EB}"/>
              </a:ext>
            </a:extLst>
          </p:cNvPr>
          <p:cNvSpPr>
            <a:spLocks noGrp="1"/>
          </p:cNvSpPr>
          <p:nvPr>
            <p:ph type="body" sz="quarter" idx="17" hasCustomPrompt="1"/>
          </p:nvPr>
        </p:nvSpPr>
        <p:spPr>
          <a:xfrm>
            <a:off x="1199456" y="2485750"/>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8">
            <a:extLst>
              <a:ext uri="{FF2B5EF4-FFF2-40B4-BE49-F238E27FC236}">
                <a16:creationId xmlns:a16="http://schemas.microsoft.com/office/drawing/2014/main" xmlns="" id="{AF28D68E-86D8-C204-46E1-F3D4F8128599}"/>
              </a:ext>
            </a:extLst>
          </p:cNvPr>
          <p:cNvSpPr>
            <a:spLocks noGrp="1"/>
          </p:cNvSpPr>
          <p:nvPr>
            <p:ph type="body" sz="quarter" idx="18" hasCustomPrompt="1"/>
          </p:nvPr>
        </p:nvSpPr>
        <p:spPr>
          <a:xfrm>
            <a:off x="4619836" y="2482626"/>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texte 8">
            <a:extLst>
              <a:ext uri="{FF2B5EF4-FFF2-40B4-BE49-F238E27FC236}">
                <a16:creationId xmlns:a16="http://schemas.microsoft.com/office/drawing/2014/main" xmlns="" id="{12A130DD-2B5A-609F-E169-AC4CA29E902C}"/>
              </a:ext>
            </a:extLst>
          </p:cNvPr>
          <p:cNvSpPr>
            <a:spLocks noGrp="1"/>
          </p:cNvSpPr>
          <p:nvPr>
            <p:ph type="body" sz="quarter" idx="19" hasCustomPrompt="1"/>
          </p:nvPr>
        </p:nvSpPr>
        <p:spPr>
          <a:xfrm>
            <a:off x="8040216" y="2485750"/>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pic>
        <p:nvPicPr>
          <p:cNvPr id="3" name="Image 2" descr="Une image contenant texte, Police, logo, Graphique&#10;&#10;Description générée automatiquement">
            <a:extLst>
              <a:ext uri="{FF2B5EF4-FFF2-40B4-BE49-F238E27FC236}">
                <a16:creationId xmlns:a16="http://schemas.microsoft.com/office/drawing/2014/main" xmlns="" id="{9504CA8C-6C8A-BB33-4EAE-F5B4B94D7D8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7720885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4FC3C25-34AE-2063-459F-6F69420C4D23}"/>
              </a:ext>
            </a:extLst>
          </p:cNvPr>
          <p:cNvSpPr>
            <a:spLocks noGrp="1"/>
          </p:cNvSpPr>
          <p:nvPr>
            <p:ph type="title"/>
          </p:nvPr>
        </p:nvSpPr>
        <p:spPr/>
        <p:txBody>
          <a:bodyPr/>
          <a:lstStyle/>
          <a:p>
            <a:r>
              <a:rPr lang="fr-FR"/>
              <a:t>Modifiez le style du titre</a:t>
            </a:r>
          </a:p>
        </p:txBody>
      </p:sp>
      <p:sp>
        <p:nvSpPr>
          <p:cNvPr id="3" name="Espace réservé du numéro de diapositive 2">
            <a:extLst>
              <a:ext uri="{FF2B5EF4-FFF2-40B4-BE49-F238E27FC236}">
                <a16:creationId xmlns:a16="http://schemas.microsoft.com/office/drawing/2014/main" xmlns="" id="{F5BC54BC-797E-47F0-4328-95AF88A4B657}"/>
              </a:ext>
            </a:extLst>
          </p:cNvPr>
          <p:cNvSpPr>
            <a:spLocks noGrp="1"/>
          </p:cNvSpPr>
          <p:nvPr>
            <p:ph type="sldNum" sz="quarter" idx="10"/>
          </p:nvPr>
        </p:nvSpPr>
        <p:spPr>
          <a:xfrm>
            <a:off x="11197620" y="6093296"/>
            <a:ext cx="442996" cy="230832"/>
          </a:xfrm>
          <a:prstGeom prst="rect">
            <a:avLst/>
          </a:prstGeom>
        </p:spPr>
        <p:txBody>
          <a:bodyPr/>
          <a:lstStyle/>
          <a:p>
            <a:fld id="{E8C60506-5BE4-4453-AE4B-F0F5E69C63A6}" type="slidenum">
              <a:rPr lang="fr-FR" smtClean="0"/>
              <a:pPr/>
              <a:t>‹N°›</a:t>
            </a:fld>
            <a:endParaRPr lang="fr-FR"/>
          </a:p>
        </p:txBody>
      </p:sp>
      <p:sp>
        <p:nvSpPr>
          <p:cNvPr id="6" name="Espace réservé du texte 6">
            <a:extLst>
              <a:ext uri="{FF2B5EF4-FFF2-40B4-BE49-F238E27FC236}">
                <a16:creationId xmlns:a16="http://schemas.microsoft.com/office/drawing/2014/main" xmlns="" id="{BB2D6AFC-DA95-C088-F8F6-D41AF3EAD593}"/>
              </a:ext>
            </a:extLst>
          </p:cNvPr>
          <p:cNvSpPr>
            <a:spLocks noGrp="1"/>
          </p:cNvSpPr>
          <p:nvPr>
            <p:ph type="body" sz="quarter" idx="11"/>
          </p:nvPr>
        </p:nvSpPr>
        <p:spPr>
          <a:xfrm>
            <a:off x="563854" y="2636912"/>
            <a:ext cx="6216221"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7" name="Espace réservé du texte 6">
            <a:extLst>
              <a:ext uri="{FF2B5EF4-FFF2-40B4-BE49-F238E27FC236}">
                <a16:creationId xmlns:a16="http://schemas.microsoft.com/office/drawing/2014/main" xmlns="" id="{CC62231C-C593-F262-9D0C-47D7DDB75938}"/>
              </a:ext>
            </a:extLst>
          </p:cNvPr>
          <p:cNvSpPr>
            <a:spLocks noGrp="1"/>
          </p:cNvSpPr>
          <p:nvPr>
            <p:ph type="body" sz="quarter" idx="12" hasCustomPrompt="1"/>
          </p:nvPr>
        </p:nvSpPr>
        <p:spPr>
          <a:xfrm>
            <a:off x="551714" y="1448780"/>
            <a:ext cx="971778"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8" name="Espace réservé du texte 6">
            <a:extLst>
              <a:ext uri="{FF2B5EF4-FFF2-40B4-BE49-F238E27FC236}">
                <a16:creationId xmlns:a16="http://schemas.microsoft.com/office/drawing/2014/main" xmlns="" id="{9B4F4298-F9AA-F232-2620-D9D8151EC3B5}"/>
              </a:ext>
            </a:extLst>
          </p:cNvPr>
          <p:cNvSpPr>
            <a:spLocks noGrp="1"/>
          </p:cNvSpPr>
          <p:nvPr>
            <p:ph type="body" sz="quarter" idx="13"/>
          </p:nvPr>
        </p:nvSpPr>
        <p:spPr>
          <a:xfrm>
            <a:off x="2184035" y="3955122"/>
            <a:ext cx="7440357"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9" name="Espace réservé du texte 6">
            <a:extLst>
              <a:ext uri="{FF2B5EF4-FFF2-40B4-BE49-F238E27FC236}">
                <a16:creationId xmlns:a16="http://schemas.microsoft.com/office/drawing/2014/main" xmlns="" id="{836DC28E-7B26-D0A4-50FA-1631E7543108}"/>
              </a:ext>
            </a:extLst>
          </p:cNvPr>
          <p:cNvSpPr>
            <a:spLocks noGrp="1"/>
          </p:cNvSpPr>
          <p:nvPr>
            <p:ph type="body" sz="quarter" idx="14"/>
          </p:nvPr>
        </p:nvSpPr>
        <p:spPr>
          <a:xfrm>
            <a:off x="6636061" y="6129300"/>
            <a:ext cx="4356484"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10" name="Espace réservé du texte 6">
            <a:extLst>
              <a:ext uri="{FF2B5EF4-FFF2-40B4-BE49-F238E27FC236}">
                <a16:creationId xmlns:a16="http://schemas.microsoft.com/office/drawing/2014/main" xmlns="" id="{B30A4E84-F711-2531-51B2-332214A2C12B}"/>
              </a:ext>
            </a:extLst>
          </p:cNvPr>
          <p:cNvSpPr>
            <a:spLocks noGrp="1"/>
          </p:cNvSpPr>
          <p:nvPr>
            <p:ph type="body" sz="quarter" idx="15" hasCustomPrompt="1"/>
          </p:nvPr>
        </p:nvSpPr>
        <p:spPr>
          <a:xfrm>
            <a:off x="1667146" y="1448780"/>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1" name="Espace réservé du texte 6">
            <a:extLst>
              <a:ext uri="{FF2B5EF4-FFF2-40B4-BE49-F238E27FC236}">
                <a16:creationId xmlns:a16="http://schemas.microsoft.com/office/drawing/2014/main" xmlns="" id="{B508742C-6EA5-B59C-0B1D-197FEB5BFE96}"/>
              </a:ext>
            </a:extLst>
          </p:cNvPr>
          <p:cNvSpPr>
            <a:spLocks noGrp="1"/>
          </p:cNvSpPr>
          <p:nvPr>
            <p:ph type="body" sz="quarter" idx="16" hasCustomPrompt="1"/>
          </p:nvPr>
        </p:nvSpPr>
        <p:spPr>
          <a:xfrm>
            <a:off x="3332076"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2" name="Espace réservé du texte 6">
            <a:extLst>
              <a:ext uri="{FF2B5EF4-FFF2-40B4-BE49-F238E27FC236}">
                <a16:creationId xmlns:a16="http://schemas.microsoft.com/office/drawing/2014/main" xmlns="" id="{F96460F6-4440-7F23-E0AE-BAA407822622}"/>
              </a:ext>
            </a:extLst>
          </p:cNvPr>
          <p:cNvSpPr>
            <a:spLocks noGrp="1"/>
          </p:cNvSpPr>
          <p:nvPr>
            <p:ph type="body" sz="quarter" idx="17" hasCustomPrompt="1"/>
          </p:nvPr>
        </p:nvSpPr>
        <p:spPr>
          <a:xfrm>
            <a:off x="4855568" y="1448780"/>
            <a:ext cx="1512530" cy="230832"/>
          </a:xfrm>
          <a:solidFill>
            <a:schemeClr val="tx2"/>
          </a:solidFill>
        </p:spPr>
        <p:txBody>
          <a:bodyPr/>
          <a:lstStyle>
            <a:lvl1pPr algn="ctr">
              <a:defRPr sz="1500">
                <a:solidFill>
                  <a:schemeClr val="bg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3" name="Espace réservé du texte 6">
            <a:extLst>
              <a:ext uri="{FF2B5EF4-FFF2-40B4-BE49-F238E27FC236}">
                <a16:creationId xmlns:a16="http://schemas.microsoft.com/office/drawing/2014/main" xmlns="" id="{736FCF7A-CFF1-1BEF-947B-E6D2CAB06F79}"/>
              </a:ext>
            </a:extLst>
          </p:cNvPr>
          <p:cNvSpPr>
            <a:spLocks noGrp="1"/>
          </p:cNvSpPr>
          <p:nvPr>
            <p:ph type="body" sz="quarter" idx="18" hasCustomPrompt="1"/>
          </p:nvPr>
        </p:nvSpPr>
        <p:spPr>
          <a:xfrm>
            <a:off x="7747712" y="1451992"/>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4" name="Espace réservé du texte 6">
            <a:extLst>
              <a:ext uri="{FF2B5EF4-FFF2-40B4-BE49-F238E27FC236}">
                <a16:creationId xmlns:a16="http://schemas.microsoft.com/office/drawing/2014/main" xmlns="" id="{FAA4E4B5-3FE1-CEA9-4BD2-578156E12204}"/>
              </a:ext>
            </a:extLst>
          </p:cNvPr>
          <p:cNvSpPr>
            <a:spLocks noGrp="1"/>
          </p:cNvSpPr>
          <p:nvPr>
            <p:ph type="body" sz="quarter" idx="19" hasCustomPrompt="1"/>
          </p:nvPr>
        </p:nvSpPr>
        <p:spPr>
          <a:xfrm>
            <a:off x="10122190"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5" name="Espace réservé du texte 6">
            <a:extLst>
              <a:ext uri="{FF2B5EF4-FFF2-40B4-BE49-F238E27FC236}">
                <a16:creationId xmlns:a16="http://schemas.microsoft.com/office/drawing/2014/main" xmlns="" id="{08F00902-7138-8CF9-FEE8-0564B84D919A}"/>
              </a:ext>
            </a:extLst>
          </p:cNvPr>
          <p:cNvSpPr>
            <a:spLocks noGrp="1"/>
          </p:cNvSpPr>
          <p:nvPr>
            <p:ph type="body" sz="quarter" idx="20" hasCustomPrompt="1"/>
          </p:nvPr>
        </p:nvSpPr>
        <p:spPr>
          <a:xfrm>
            <a:off x="0" y="1980111"/>
            <a:ext cx="6768000" cy="510497"/>
          </a:xfrm>
          <a:prstGeom prst="homePlate">
            <a:avLst/>
          </a:prstGeom>
          <a:solidFill>
            <a:schemeClr val="accent1"/>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6" name="Espace réservé du texte 6">
            <a:extLst>
              <a:ext uri="{FF2B5EF4-FFF2-40B4-BE49-F238E27FC236}">
                <a16:creationId xmlns:a16="http://schemas.microsoft.com/office/drawing/2014/main" xmlns="" id="{1008CA0C-E3E5-4E87-5104-DB7420B09C01}"/>
              </a:ext>
            </a:extLst>
          </p:cNvPr>
          <p:cNvSpPr>
            <a:spLocks noGrp="1"/>
          </p:cNvSpPr>
          <p:nvPr>
            <p:ph type="body" sz="quarter" idx="21" hasCustomPrompt="1"/>
          </p:nvPr>
        </p:nvSpPr>
        <p:spPr>
          <a:xfrm>
            <a:off x="2227833" y="3270030"/>
            <a:ext cx="7344000" cy="510497"/>
          </a:xfrm>
          <a:prstGeom prst="homePlate">
            <a:avLst/>
          </a:prstGeom>
          <a:solidFill>
            <a:schemeClr val="tx2"/>
          </a:solidFill>
        </p:spPr>
        <p:txBody>
          <a:bodyPr wrap="square" tIns="108000" rIns="144000" bIns="108000">
            <a:spAutoFit/>
          </a:bodyPr>
          <a:lstStyle>
            <a:lvl1pPr algn="r">
              <a:defRPr sz="1900">
                <a:solidFill>
                  <a:schemeClr val="bg1"/>
                </a:solidFill>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7" name="Espace réservé du texte 6">
            <a:extLst>
              <a:ext uri="{FF2B5EF4-FFF2-40B4-BE49-F238E27FC236}">
                <a16:creationId xmlns:a16="http://schemas.microsoft.com/office/drawing/2014/main" xmlns="" id="{B5FC248B-72E0-DFDC-8AC2-1DB0A5A4CC95}"/>
              </a:ext>
            </a:extLst>
          </p:cNvPr>
          <p:cNvSpPr>
            <a:spLocks noGrp="1"/>
          </p:cNvSpPr>
          <p:nvPr>
            <p:ph type="body" sz="quarter" idx="22" hasCustomPrompt="1"/>
          </p:nvPr>
        </p:nvSpPr>
        <p:spPr>
          <a:xfrm>
            <a:off x="6059996" y="5516501"/>
            <a:ext cx="6120000" cy="510497"/>
          </a:xfrm>
          <a:prstGeom prst="homePlate">
            <a:avLst/>
          </a:prstGeom>
          <a:solidFill>
            <a:schemeClr val="accent3"/>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pic>
        <p:nvPicPr>
          <p:cNvPr id="4" name="Image 3" descr="Une image contenant texte, Police, logo, Graphique&#10;&#10;Description générée automatiquement">
            <a:extLst>
              <a:ext uri="{FF2B5EF4-FFF2-40B4-BE49-F238E27FC236}">
                <a16:creationId xmlns:a16="http://schemas.microsoft.com/office/drawing/2014/main" xmlns="" id="{969FBCAC-C828-E459-B507-57470969F9D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0934899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50862" y="391743"/>
            <a:ext cx="7920000" cy="630942"/>
          </a:xfrm>
        </p:spPr>
        <p:txBody>
          <a:bodyPr/>
          <a:lstStyle>
            <a:lvl1pPr>
              <a:defRPr/>
            </a:lvl1pPr>
          </a:lstStyle>
          <a:p>
            <a:r>
              <a:rPr lang="fr-FR"/>
              <a:t>Titre</a:t>
            </a:r>
          </a:p>
        </p:txBody>
      </p:sp>
      <p:sp>
        <p:nvSpPr>
          <p:cNvPr id="6" name="Espace réservé du numéro de diapositive 5"/>
          <p:cNvSpPr>
            <a:spLocks noGrp="1"/>
          </p:cNvSpPr>
          <p:nvPr>
            <p:ph type="sldNum" sz="quarter" idx="12"/>
          </p:nvPr>
        </p:nvSpPr>
        <p:spPr>
          <a:xfrm>
            <a:off x="11197620" y="6093296"/>
            <a:ext cx="442996" cy="230832"/>
          </a:xfrm>
          <a:prstGeom prst="rect">
            <a:avLst/>
          </a:prstGeom>
        </p:spPr>
        <p:txBody>
          <a:bodyPr/>
          <a:lstStyle>
            <a:lvl1pPr>
              <a:defRPr>
                <a:solidFill>
                  <a:schemeClr val="bg1"/>
                </a:solidFill>
              </a:defRPr>
            </a:lvl1pPr>
          </a:lstStyle>
          <a:p>
            <a:fld id="{E8C60506-5BE4-4453-AE4B-F0F5E69C63A6}" type="slidenum">
              <a:rPr lang="fr-FR" smtClean="0"/>
              <a:pPr/>
              <a:t>‹N°›</a:t>
            </a:fld>
            <a:endParaRPr lang="fr-F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hasCustomPrompt="1"/>
          </p:nvPr>
        </p:nvSpPr>
        <p:spPr>
          <a:xfrm>
            <a:off x="550862" y="1083131"/>
            <a:ext cx="7920000" cy="461665"/>
          </a:xfrm>
        </p:spPr>
        <p:txBody>
          <a:bodyPr/>
          <a:lstStyle>
            <a:lvl1pPr>
              <a:defRPr>
                <a:solidFill>
                  <a:schemeClr val="accent1"/>
                </a:solidFill>
              </a:defRPr>
            </a:lvl1pPr>
          </a:lstStyle>
          <a:p>
            <a:pPr lvl="0"/>
            <a:r>
              <a:rPr lang="fr-FR"/>
              <a:t>Sous-titre</a:t>
            </a:r>
          </a:p>
        </p:txBody>
      </p:sp>
      <p:sp>
        <p:nvSpPr>
          <p:cNvPr id="9" name="Espace réservé du tableau 8">
            <a:extLst>
              <a:ext uri="{FF2B5EF4-FFF2-40B4-BE49-F238E27FC236}">
                <a16:creationId xmlns:a16="http://schemas.microsoft.com/office/drawing/2014/main" xmlns="" id="{2403F5FF-4001-8AE6-9E37-B1870172026B}"/>
              </a:ext>
            </a:extLst>
          </p:cNvPr>
          <p:cNvSpPr>
            <a:spLocks noGrp="1"/>
          </p:cNvSpPr>
          <p:nvPr>
            <p:ph type="tbl" sz="quarter" idx="14"/>
          </p:nvPr>
        </p:nvSpPr>
        <p:spPr>
          <a:xfrm>
            <a:off x="1487488" y="2060575"/>
            <a:ext cx="9504362" cy="4264025"/>
          </a:xfrm>
        </p:spPr>
        <p:txBody>
          <a:bodyPr anchor="ctr">
            <a:noAutofit/>
          </a:bodyPr>
          <a:lstStyle>
            <a:lvl1pPr algn="ctr">
              <a:defRPr sz="1200">
                <a:latin typeface="+mn-lt"/>
              </a:defRPr>
            </a:lvl1pPr>
          </a:lstStyle>
          <a:p>
            <a:r>
              <a:rPr lang="fr-FR"/>
              <a:t>Cliquez sur l'icône pour ajouter un tableau</a:t>
            </a:r>
          </a:p>
        </p:txBody>
      </p:sp>
      <p:pic>
        <p:nvPicPr>
          <p:cNvPr id="3" name="Image 2" descr="Une image contenant texte, Police, logo, Graphique&#10;&#10;Description générée automatiquement">
            <a:extLst>
              <a:ext uri="{FF2B5EF4-FFF2-40B4-BE49-F238E27FC236}">
                <a16:creationId xmlns:a16="http://schemas.microsoft.com/office/drawing/2014/main" xmlns="" id="{AF21F95E-7E4C-720A-C901-A5B7ECCE58A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35487654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2" name="Image 1" descr="Une image contenant texte, Police, logo, Graphique&#10;&#10;Description générée automatiquement">
            <a:extLst>
              <a:ext uri="{FF2B5EF4-FFF2-40B4-BE49-F238E27FC236}">
                <a16:creationId xmlns:a16="http://schemas.microsoft.com/office/drawing/2014/main" xmlns="" id="{EB4C861A-46A2-AAB0-E83B-2A29F44ACA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7645925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Q &amp; 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C94CD08D-A639-EA50-08CD-6DF139CEBEB3}"/>
              </a:ext>
            </a:extLst>
          </p:cNvPr>
          <p:cNvSpPr/>
          <p:nvPr userDrawn="1"/>
        </p:nvSpPr>
        <p:spPr>
          <a:xfrm>
            <a:off x="0" y="0"/>
            <a:ext cx="12192000" cy="532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xmlns="" id="{A9DF2C98-D8E1-881F-2C61-ED0F8EAC6EF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64927" y="5560516"/>
            <a:ext cx="1187999" cy="1139344"/>
          </a:xfrm>
          <a:prstGeom prst="rect">
            <a:avLst/>
          </a:prstGeom>
        </p:spPr>
      </p:pic>
      <p:sp>
        <p:nvSpPr>
          <p:cNvPr id="6" name="Espace réservé du texte 6">
            <a:extLst>
              <a:ext uri="{FF2B5EF4-FFF2-40B4-BE49-F238E27FC236}">
                <a16:creationId xmlns:a16="http://schemas.microsoft.com/office/drawing/2014/main" xmlns="" id="{83839732-8F6C-D6DE-4136-B54651F400A3}"/>
              </a:ext>
            </a:extLst>
          </p:cNvPr>
          <p:cNvSpPr>
            <a:spLocks noGrp="1"/>
          </p:cNvSpPr>
          <p:nvPr>
            <p:ph type="body" sz="quarter" idx="10" hasCustomPrompt="1"/>
          </p:nvPr>
        </p:nvSpPr>
        <p:spPr>
          <a:xfrm>
            <a:off x="5627948" y="1742326"/>
            <a:ext cx="6013190" cy="1938992"/>
          </a:xfrm>
        </p:spPr>
        <p:txBody>
          <a:bodyPr anchor="ctr"/>
          <a:lstStyle>
            <a:lvl1pPr>
              <a:lnSpc>
                <a:spcPct val="90000"/>
              </a:lnSpc>
              <a:defRPr sz="7000">
                <a:solidFill>
                  <a:schemeClr val="bg1"/>
                </a:solidFill>
                <a:latin typeface="+mj-lt"/>
              </a:defRPr>
            </a:lvl1pPr>
            <a:lvl2pPr>
              <a:lnSpc>
                <a:spcPct val="90000"/>
              </a:lnSpc>
              <a:defRPr sz="7000">
                <a:latin typeface="+mj-lt"/>
              </a:defRPr>
            </a:lvl2pPr>
            <a:lvl3pPr>
              <a:defRPr sz="1500">
                <a:latin typeface="+mj-lt"/>
              </a:defRPr>
            </a:lvl3pPr>
            <a:lvl4pPr>
              <a:defRPr sz="1500">
                <a:latin typeface="+mj-lt"/>
              </a:defRPr>
            </a:lvl4pPr>
            <a:lvl5pPr>
              <a:defRPr sz="1500">
                <a:latin typeface="+mj-lt"/>
              </a:defRPr>
            </a:lvl5pPr>
          </a:lstStyle>
          <a:p>
            <a:pPr lvl="0"/>
            <a:r>
              <a:rPr lang="fr-FR"/>
              <a:t>Niveau 1</a:t>
            </a:r>
          </a:p>
          <a:p>
            <a:pPr lvl="1"/>
            <a:r>
              <a:rPr lang="fr-FR"/>
              <a:t>Niveau 2</a:t>
            </a:r>
          </a:p>
        </p:txBody>
      </p:sp>
      <p:pic>
        <p:nvPicPr>
          <p:cNvPr id="9" name="Image 8">
            <a:extLst>
              <a:ext uri="{FF2B5EF4-FFF2-40B4-BE49-F238E27FC236}">
                <a16:creationId xmlns:a16="http://schemas.microsoft.com/office/drawing/2014/main" xmlns="" id="{8B1A0D45-1B0B-5D61-510B-956B7155FFC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91544" y="1559759"/>
            <a:ext cx="3127254" cy="2247143"/>
          </a:xfrm>
          <a:prstGeom prst="rect">
            <a:avLst/>
          </a:prstGeom>
        </p:spPr>
      </p:pic>
      <p:pic>
        <p:nvPicPr>
          <p:cNvPr id="20" name="Image 19">
            <a:extLst>
              <a:ext uri="{FF2B5EF4-FFF2-40B4-BE49-F238E27FC236}">
                <a16:creationId xmlns:a16="http://schemas.microsoft.com/office/drawing/2014/main" xmlns="" id="{EE91BC35-582E-33F9-42EA-84AC310D2C0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36160" y="5560516"/>
            <a:ext cx="4263399" cy="1001270"/>
          </a:xfrm>
          <a:prstGeom prst="rect">
            <a:avLst/>
          </a:prstGeom>
        </p:spPr>
      </p:pic>
      <p:cxnSp>
        <p:nvCxnSpPr>
          <p:cNvPr id="8" name="Connecteur droit 7">
            <a:extLst>
              <a:ext uri="{FF2B5EF4-FFF2-40B4-BE49-F238E27FC236}">
                <a16:creationId xmlns:a16="http://schemas.microsoft.com/office/drawing/2014/main" xmlns="" id="{D01FDDA1-46E8-71A1-4892-ACAAE0D067AB}"/>
              </a:ext>
            </a:extLst>
          </p:cNvPr>
          <p:cNvCxnSpPr/>
          <p:nvPr userDrawn="1"/>
        </p:nvCxnSpPr>
        <p:spPr>
          <a:xfrm>
            <a:off x="1428746" y="5754898"/>
            <a:ext cx="0" cy="75058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38487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Clô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550861" y="570600"/>
            <a:ext cx="7560000" cy="1454244"/>
          </a:xfrm>
        </p:spPr>
        <p:txBody>
          <a:bodyPr anchor="b">
            <a:spAutoFit/>
          </a:bodyPr>
          <a:lstStyle>
            <a:lvl1pPr algn="l">
              <a:lnSpc>
                <a:spcPct val="90000"/>
              </a:lnSpc>
              <a:defRPr sz="10500"/>
            </a:lvl1pPr>
          </a:lstStyle>
          <a:p>
            <a:r>
              <a:rPr lang="fr-FR"/>
              <a:t>Fin</a:t>
            </a:r>
          </a:p>
        </p:txBody>
      </p:sp>
      <p:sp>
        <p:nvSpPr>
          <p:cNvPr id="3" name="Sous-titre 2"/>
          <p:cNvSpPr>
            <a:spLocks noGrp="1"/>
          </p:cNvSpPr>
          <p:nvPr>
            <p:ph type="subTitle" idx="1" hasCustomPrompt="1"/>
          </p:nvPr>
        </p:nvSpPr>
        <p:spPr>
          <a:xfrm>
            <a:off x="550861" y="2024844"/>
            <a:ext cx="7560000" cy="803297"/>
          </a:xfrm>
        </p:spPr>
        <p:txBody>
          <a:bodyPr/>
          <a:lstStyle>
            <a:lvl1pPr marL="0" indent="0" algn="l">
              <a:lnSpc>
                <a:spcPct val="90000"/>
              </a:lnSpc>
              <a:buNone/>
              <a:defRPr sz="5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Suite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24" y="4674273"/>
            <a:ext cx="2268000" cy="2175107"/>
          </a:xfrm>
          <a:prstGeom prst="rect">
            <a:avLst/>
          </a:prstGeom>
        </p:spPr>
      </p:pic>
      <p:pic>
        <p:nvPicPr>
          <p:cNvPr id="4" name="Image 3">
            <a:extLst>
              <a:ext uri="{FF2B5EF4-FFF2-40B4-BE49-F238E27FC236}">
                <a16:creationId xmlns:a16="http://schemas.microsoft.com/office/drawing/2014/main" xmlns="" id="{43B03D72-A14A-4D3E-E6C2-65A13F6184E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49225" y="5393719"/>
            <a:ext cx="4263399" cy="1001270"/>
          </a:xfrm>
          <a:prstGeom prst="rect">
            <a:avLst/>
          </a:prstGeom>
        </p:spPr>
      </p:pic>
    </p:spTree>
    <p:extLst>
      <p:ext uri="{BB962C8B-B14F-4D97-AF65-F5344CB8AC3E}">
        <p14:creationId xmlns:p14="http://schemas.microsoft.com/office/powerpoint/2010/main" val="19252120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B_Question_Choix">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lgn="l">
              <a:defRPr baseline="0"/>
            </a:lvl1pPr>
          </a:lstStyle>
          <a:p>
            <a:r>
              <a:rPr lang="fr-FR"/>
              <a:t>Modifiez le titre de la question</a:t>
            </a:r>
          </a:p>
        </p:txBody>
      </p:sp>
      <p:sp>
        <p:nvSpPr>
          <p:cNvPr id="4" name="Espace réservé de la date 3"/>
          <p:cNvSpPr>
            <a:spLocks noGrp="1"/>
          </p:cNvSpPr>
          <p:nvPr>
            <p:ph type="dt" sz="half" idx="10"/>
          </p:nvPr>
        </p:nvSpPr>
        <p:spPr>
          <a:xfrm>
            <a:off x="457200" y="6356350"/>
            <a:ext cx="21336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1B20E6-F6EE-44AF-80FB-D149460E10CE}" type="slidenum">
              <a:rPr lang="fr-FR" smtClean="0"/>
              <a:pPr/>
              <a:t>‹N°›</a:t>
            </a:fld>
            <a:endParaRPr lang="fr-FR"/>
          </a:p>
        </p:txBody>
      </p:sp>
      <p:sp>
        <p:nvSpPr>
          <p:cNvPr id="10" name="Espace réservé du texte 9"/>
          <p:cNvSpPr>
            <a:spLocks noGrp="1"/>
          </p:cNvSpPr>
          <p:nvPr>
            <p:ph type="body" sz="quarter" idx="13" hasCustomPrompt="1"/>
          </p:nvPr>
        </p:nvSpPr>
        <p:spPr>
          <a:xfrm>
            <a:off x="624418" y="1844824"/>
            <a:ext cx="10943167" cy="461665"/>
          </a:xfrm>
        </p:spPr>
        <p:txBody>
          <a:bodyPr/>
          <a:lstStyle>
            <a:lvl1pPr marL="514350" indent="-514350">
              <a:buFont typeface="+mj-lt"/>
              <a:buAutoNum type="arabicPeriod"/>
              <a:defRPr baseline="0"/>
            </a:lvl1pPr>
          </a:lstStyle>
          <a:p>
            <a:pPr lvl="0"/>
            <a:r>
              <a:rPr lang="fr-FR"/>
              <a:t>Modifiez le texte de la proposition</a:t>
            </a:r>
          </a:p>
        </p:txBody>
      </p:sp>
      <p:pic>
        <p:nvPicPr>
          <p:cNvPr id="3" name="Image 2" descr="Une image contenant texte, Police, logo, Graphique&#10;&#10;Description générée automatiquement">
            <a:extLst>
              <a:ext uri="{FF2B5EF4-FFF2-40B4-BE49-F238E27FC236}">
                <a16:creationId xmlns:a16="http://schemas.microsoft.com/office/drawing/2014/main" xmlns="" id="{3D9DD23C-F83C-449B-E0A4-576F2C8C5B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32707486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1_Ouverture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327" y="4674273"/>
            <a:ext cx="2267994" cy="2175107"/>
          </a:xfrm>
          <a:prstGeom prst="rect">
            <a:avLst/>
          </a:prstGeom>
        </p:spPr>
      </p:pic>
      <p:pic>
        <p:nvPicPr>
          <p:cNvPr id="4" name="Image 3" descr="Une image contenant texte, Police, logo, Graphique&#10;&#10;Description générée automatiquement">
            <a:extLst>
              <a:ext uri="{FF2B5EF4-FFF2-40B4-BE49-F238E27FC236}">
                <a16:creationId xmlns:a16="http://schemas.microsoft.com/office/drawing/2014/main" xmlns="" id="{3C3F4923-36BA-71E4-845E-8A38FC621A3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29709128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2 focus">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xmlns="" id="{F9BA11EC-8598-B963-F54F-90B71209F595}"/>
              </a:ext>
            </a:extLst>
          </p:cNvPr>
          <p:cNvSpPr>
            <a:spLocks noGrp="1"/>
          </p:cNvSpPr>
          <p:nvPr>
            <p:ph type="ctrTitle"/>
          </p:nvPr>
        </p:nvSpPr>
        <p:spPr>
          <a:xfrm>
            <a:off x="550862" y="1430196"/>
            <a:ext cx="6480000" cy="1631216"/>
          </a:xfrm>
        </p:spPr>
        <p:txBody>
          <a:bodyPr anchor="t"/>
          <a:lstStyle>
            <a:lvl1pPr algn="l">
              <a:defRPr sz="5300">
                <a:solidFill>
                  <a:schemeClr val="tx2"/>
                </a:solidFill>
              </a:defRPr>
            </a:lvl1pPr>
          </a:lstStyle>
          <a:p>
            <a:r>
              <a:rPr lang="fr-FR"/>
              <a:t>Modifiez le style du titre</a:t>
            </a:r>
          </a:p>
        </p:txBody>
      </p:sp>
      <p:sp>
        <p:nvSpPr>
          <p:cNvPr id="13" name="Sous-titre 2">
            <a:extLst>
              <a:ext uri="{FF2B5EF4-FFF2-40B4-BE49-F238E27FC236}">
                <a16:creationId xmlns:a16="http://schemas.microsoft.com/office/drawing/2014/main" xmlns="" id="{F18B9AFD-33D3-E578-49F9-E5814C3676B4}"/>
              </a:ext>
            </a:extLst>
          </p:cNvPr>
          <p:cNvSpPr>
            <a:spLocks noGrp="1"/>
          </p:cNvSpPr>
          <p:nvPr>
            <p:ph type="subTitle" idx="1" hasCustomPrompt="1"/>
          </p:nvPr>
        </p:nvSpPr>
        <p:spPr>
          <a:xfrm>
            <a:off x="550861" y="457553"/>
            <a:ext cx="6480000" cy="461665"/>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2" name="Image 1" descr="Une image contenant texte, Police, logo, Graphique&#10;&#10;Description générée automatiquement">
            <a:extLst>
              <a:ext uri="{FF2B5EF4-FFF2-40B4-BE49-F238E27FC236}">
                <a16:creationId xmlns:a16="http://schemas.microsoft.com/office/drawing/2014/main" xmlns="" id="{8F2EADA2-390D-9B83-557A-A08B2FEDA3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837134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Focus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50863" y="391743"/>
            <a:ext cx="6481241" cy="630942"/>
          </a:xfrm>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E8C60506-5BE4-4453-AE4B-F0F5E69C63A6}" type="slidenum">
              <a:rPr lang="fr-FR" smtClean="0"/>
              <a:t>‹N°›</a:t>
            </a:fld>
            <a:endParaRPr lang="fr-F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6481241" cy="461665"/>
          </a:xfrm>
        </p:spPr>
        <p:txBody>
          <a:bodyPr/>
          <a:lstStyle>
            <a:lvl1pPr>
              <a:defRPr>
                <a:solidFill>
                  <a:schemeClr val="accent1"/>
                </a:solidFill>
              </a:defRPr>
            </a:lvl1pPr>
          </a:lstStyle>
          <a:p>
            <a:pPr lvl="0"/>
            <a:r>
              <a:rPr lang="fr-FR"/>
              <a:t>Cliquez pour modifier les styles du texte du masque</a:t>
            </a:r>
          </a:p>
        </p:txBody>
      </p:sp>
      <p:sp>
        <p:nvSpPr>
          <p:cNvPr id="10" name="Espace réservé du texte 9">
            <a:extLst>
              <a:ext uri="{FF2B5EF4-FFF2-40B4-BE49-F238E27FC236}">
                <a16:creationId xmlns:a16="http://schemas.microsoft.com/office/drawing/2014/main" xmlns="" id="{322FE8DA-3DBC-6774-A4AF-226B93B2A142}"/>
              </a:ext>
            </a:extLst>
          </p:cNvPr>
          <p:cNvSpPr>
            <a:spLocks noGrp="1"/>
          </p:cNvSpPr>
          <p:nvPr>
            <p:ph type="body" sz="quarter" idx="14"/>
          </p:nvPr>
        </p:nvSpPr>
        <p:spPr>
          <a:xfrm>
            <a:off x="6790463" y="2090852"/>
            <a:ext cx="4860000" cy="1169551"/>
          </a:xfrm>
        </p:spPr>
        <p:txBody>
          <a:bodyPr/>
          <a:lstStyle>
            <a:lvl1pPr algn="l">
              <a:spcBef>
                <a:spcPts val="1200"/>
              </a:spcBef>
              <a:defRPr sz="2300"/>
            </a:lvl1pPr>
            <a:lvl2pPr marL="288000" indent="-288000" algn="l">
              <a:spcBef>
                <a:spcPts val="1800"/>
              </a:spcBef>
              <a:buFontTx/>
              <a:buBlip>
                <a:blip r:embed="rId3"/>
              </a:buBlip>
              <a:defRPr sz="1500">
                <a:latin typeface="+mj-lt"/>
              </a:defRPr>
            </a:lvl2pPr>
          </a:lstStyle>
          <a:p>
            <a:pPr lvl="0"/>
            <a:r>
              <a:rPr lang="fr-FR"/>
              <a:t>Cliquez pour modifier les styles du texte du masque</a:t>
            </a:r>
          </a:p>
          <a:p>
            <a:pPr lvl="1"/>
            <a:r>
              <a:rPr lang="fr-FR"/>
              <a:t>Deuxième niveau</a:t>
            </a:r>
          </a:p>
        </p:txBody>
      </p:sp>
      <p:pic>
        <p:nvPicPr>
          <p:cNvPr id="9" name="Image 8">
            <a:extLst>
              <a:ext uri="{FF2B5EF4-FFF2-40B4-BE49-F238E27FC236}">
                <a16:creationId xmlns:a16="http://schemas.microsoft.com/office/drawing/2014/main" xmlns="" id="{0DEEC4C6-21D8-46E7-38DE-C220A6EF981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4927" y="5453065"/>
            <a:ext cx="1188000" cy="1139344"/>
          </a:xfrm>
          <a:prstGeom prst="rect">
            <a:avLst/>
          </a:prstGeom>
        </p:spPr>
      </p:pic>
      <p:pic>
        <p:nvPicPr>
          <p:cNvPr id="3" name="Image 2" descr="Une image contenant texte, Police, logo, Graphique&#10;&#10;Description générée automatiquement">
            <a:extLst>
              <a:ext uri="{FF2B5EF4-FFF2-40B4-BE49-F238E27FC236}">
                <a16:creationId xmlns:a16="http://schemas.microsoft.com/office/drawing/2014/main" xmlns="" id="{4A92D8C3-A80D-6756-EAA1-5BB202B66C7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28409004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4FC3C25-34AE-2063-459F-6F69420C4D23}"/>
              </a:ext>
            </a:extLst>
          </p:cNvPr>
          <p:cNvSpPr>
            <a:spLocks noGrp="1"/>
          </p:cNvSpPr>
          <p:nvPr>
            <p:ph type="title"/>
          </p:nvPr>
        </p:nvSpPr>
        <p:spPr/>
        <p:txBody>
          <a:bodyPr/>
          <a:lstStyle/>
          <a:p>
            <a:r>
              <a:rPr lang="fr-FR"/>
              <a:t>Modifiez le style du titre</a:t>
            </a:r>
          </a:p>
        </p:txBody>
      </p:sp>
      <p:sp>
        <p:nvSpPr>
          <p:cNvPr id="3" name="Espace réservé du numéro de diapositive 2">
            <a:extLst>
              <a:ext uri="{FF2B5EF4-FFF2-40B4-BE49-F238E27FC236}">
                <a16:creationId xmlns:a16="http://schemas.microsoft.com/office/drawing/2014/main" xmlns="" id="{F5BC54BC-797E-47F0-4328-95AF88A4B657}"/>
              </a:ext>
            </a:extLst>
          </p:cNvPr>
          <p:cNvSpPr>
            <a:spLocks noGrp="1"/>
          </p:cNvSpPr>
          <p:nvPr>
            <p:ph type="sldNum" sz="quarter" idx="10"/>
          </p:nvPr>
        </p:nvSpPr>
        <p:spPr/>
        <p:txBody>
          <a:bodyPr/>
          <a:lstStyle/>
          <a:p>
            <a:fld id="{E8C60506-5BE4-4453-AE4B-F0F5E69C63A6}" type="slidenum">
              <a:rPr lang="fr-FR" smtClean="0"/>
              <a:pPr/>
              <a:t>‹N°›</a:t>
            </a:fld>
            <a:endParaRPr lang="fr-FR"/>
          </a:p>
        </p:txBody>
      </p:sp>
      <p:sp>
        <p:nvSpPr>
          <p:cNvPr id="6" name="Espace réservé du texte 6">
            <a:extLst>
              <a:ext uri="{FF2B5EF4-FFF2-40B4-BE49-F238E27FC236}">
                <a16:creationId xmlns:a16="http://schemas.microsoft.com/office/drawing/2014/main" xmlns="" id="{BB2D6AFC-DA95-C088-F8F6-D41AF3EAD593}"/>
              </a:ext>
            </a:extLst>
          </p:cNvPr>
          <p:cNvSpPr>
            <a:spLocks noGrp="1"/>
          </p:cNvSpPr>
          <p:nvPr>
            <p:ph type="body" sz="quarter" idx="11"/>
          </p:nvPr>
        </p:nvSpPr>
        <p:spPr>
          <a:xfrm>
            <a:off x="563854" y="2636912"/>
            <a:ext cx="6216221"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7" name="Espace réservé du texte 6">
            <a:extLst>
              <a:ext uri="{FF2B5EF4-FFF2-40B4-BE49-F238E27FC236}">
                <a16:creationId xmlns:a16="http://schemas.microsoft.com/office/drawing/2014/main" xmlns="" id="{CC62231C-C593-F262-9D0C-47D7DDB75938}"/>
              </a:ext>
            </a:extLst>
          </p:cNvPr>
          <p:cNvSpPr>
            <a:spLocks noGrp="1"/>
          </p:cNvSpPr>
          <p:nvPr>
            <p:ph type="body" sz="quarter" idx="12" hasCustomPrompt="1"/>
          </p:nvPr>
        </p:nvSpPr>
        <p:spPr>
          <a:xfrm>
            <a:off x="551714" y="1448780"/>
            <a:ext cx="971778"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8" name="Espace réservé du texte 6">
            <a:extLst>
              <a:ext uri="{FF2B5EF4-FFF2-40B4-BE49-F238E27FC236}">
                <a16:creationId xmlns:a16="http://schemas.microsoft.com/office/drawing/2014/main" xmlns="" id="{9B4F4298-F9AA-F232-2620-D9D8151EC3B5}"/>
              </a:ext>
            </a:extLst>
          </p:cNvPr>
          <p:cNvSpPr>
            <a:spLocks noGrp="1"/>
          </p:cNvSpPr>
          <p:nvPr>
            <p:ph type="body" sz="quarter" idx="13"/>
          </p:nvPr>
        </p:nvSpPr>
        <p:spPr>
          <a:xfrm>
            <a:off x="2184035" y="3955122"/>
            <a:ext cx="7440357"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9" name="Espace réservé du texte 6">
            <a:extLst>
              <a:ext uri="{FF2B5EF4-FFF2-40B4-BE49-F238E27FC236}">
                <a16:creationId xmlns:a16="http://schemas.microsoft.com/office/drawing/2014/main" xmlns="" id="{836DC28E-7B26-D0A4-50FA-1631E7543108}"/>
              </a:ext>
            </a:extLst>
          </p:cNvPr>
          <p:cNvSpPr>
            <a:spLocks noGrp="1"/>
          </p:cNvSpPr>
          <p:nvPr>
            <p:ph type="body" sz="quarter" idx="14"/>
          </p:nvPr>
        </p:nvSpPr>
        <p:spPr>
          <a:xfrm>
            <a:off x="6636061" y="6129300"/>
            <a:ext cx="4356484"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10" name="Espace réservé du texte 6">
            <a:extLst>
              <a:ext uri="{FF2B5EF4-FFF2-40B4-BE49-F238E27FC236}">
                <a16:creationId xmlns:a16="http://schemas.microsoft.com/office/drawing/2014/main" xmlns="" id="{B30A4E84-F711-2531-51B2-332214A2C12B}"/>
              </a:ext>
            </a:extLst>
          </p:cNvPr>
          <p:cNvSpPr>
            <a:spLocks noGrp="1"/>
          </p:cNvSpPr>
          <p:nvPr>
            <p:ph type="body" sz="quarter" idx="15" hasCustomPrompt="1"/>
          </p:nvPr>
        </p:nvSpPr>
        <p:spPr>
          <a:xfrm>
            <a:off x="1667146" y="1448780"/>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1" name="Espace réservé du texte 6">
            <a:extLst>
              <a:ext uri="{FF2B5EF4-FFF2-40B4-BE49-F238E27FC236}">
                <a16:creationId xmlns:a16="http://schemas.microsoft.com/office/drawing/2014/main" xmlns="" id="{B508742C-6EA5-B59C-0B1D-197FEB5BFE96}"/>
              </a:ext>
            </a:extLst>
          </p:cNvPr>
          <p:cNvSpPr>
            <a:spLocks noGrp="1"/>
          </p:cNvSpPr>
          <p:nvPr>
            <p:ph type="body" sz="quarter" idx="16" hasCustomPrompt="1"/>
          </p:nvPr>
        </p:nvSpPr>
        <p:spPr>
          <a:xfrm>
            <a:off x="3332076"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2" name="Espace réservé du texte 6">
            <a:extLst>
              <a:ext uri="{FF2B5EF4-FFF2-40B4-BE49-F238E27FC236}">
                <a16:creationId xmlns:a16="http://schemas.microsoft.com/office/drawing/2014/main" xmlns="" id="{F96460F6-4440-7F23-E0AE-BAA407822622}"/>
              </a:ext>
            </a:extLst>
          </p:cNvPr>
          <p:cNvSpPr>
            <a:spLocks noGrp="1"/>
          </p:cNvSpPr>
          <p:nvPr>
            <p:ph type="body" sz="quarter" idx="17" hasCustomPrompt="1"/>
          </p:nvPr>
        </p:nvSpPr>
        <p:spPr>
          <a:xfrm>
            <a:off x="4855568" y="1448780"/>
            <a:ext cx="1512530" cy="230832"/>
          </a:xfrm>
          <a:solidFill>
            <a:schemeClr val="tx2"/>
          </a:solidFill>
        </p:spPr>
        <p:txBody>
          <a:bodyPr/>
          <a:lstStyle>
            <a:lvl1pPr algn="ctr">
              <a:defRPr sz="1500">
                <a:solidFill>
                  <a:schemeClr val="bg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3" name="Espace réservé du texte 6">
            <a:extLst>
              <a:ext uri="{FF2B5EF4-FFF2-40B4-BE49-F238E27FC236}">
                <a16:creationId xmlns:a16="http://schemas.microsoft.com/office/drawing/2014/main" xmlns="" id="{736FCF7A-CFF1-1BEF-947B-E6D2CAB06F79}"/>
              </a:ext>
            </a:extLst>
          </p:cNvPr>
          <p:cNvSpPr>
            <a:spLocks noGrp="1"/>
          </p:cNvSpPr>
          <p:nvPr>
            <p:ph type="body" sz="quarter" idx="18" hasCustomPrompt="1"/>
          </p:nvPr>
        </p:nvSpPr>
        <p:spPr>
          <a:xfrm>
            <a:off x="7747712" y="1451992"/>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4" name="Espace réservé du texte 6">
            <a:extLst>
              <a:ext uri="{FF2B5EF4-FFF2-40B4-BE49-F238E27FC236}">
                <a16:creationId xmlns:a16="http://schemas.microsoft.com/office/drawing/2014/main" xmlns="" id="{FAA4E4B5-3FE1-CEA9-4BD2-578156E12204}"/>
              </a:ext>
            </a:extLst>
          </p:cNvPr>
          <p:cNvSpPr>
            <a:spLocks noGrp="1"/>
          </p:cNvSpPr>
          <p:nvPr>
            <p:ph type="body" sz="quarter" idx="19" hasCustomPrompt="1"/>
          </p:nvPr>
        </p:nvSpPr>
        <p:spPr>
          <a:xfrm>
            <a:off x="10122190"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5" name="Espace réservé du texte 6">
            <a:extLst>
              <a:ext uri="{FF2B5EF4-FFF2-40B4-BE49-F238E27FC236}">
                <a16:creationId xmlns:a16="http://schemas.microsoft.com/office/drawing/2014/main" xmlns="" id="{08F00902-7138-8CF9-FEE8-0564B84D919A}"/>
              </a:ext>
            </a:extLst>
          </p:cNvPr>
          <p:cNvSpPr>
            <a:spLocks noGrp="1"/>
          </p:cNvSpPr>
          <p:nvPr>
            <p:ph type="body" sz="quarter" idx="20" hasCustomPrompt="1"/>
          </p:nvPr>
        </p:nvSpPr>
        <p:spPr>
          <a:xfrm>
            <a:off x="0" y="1980111"/>
            <a:ext cx="6768000" cy="510497"/>
          </a:xfrm>
          <a:prstGeom prst="homePlate">
            <a:avLst/>
          </a:prstGeom>
          <a:solidFill>
            <a:schemeClr val="accent1"/>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6" name="Espace réservé du texte 6">
            <a:extLst>
              <a:ext uri="{FF2B5EF4-FFF2-40B4-BE49-F238E27FC236}">
                <a16:creationId xmlns:a16="http://schemas.microsoft.com/office/drawing/2014/main" xmlns="" id="{1008CA0C-E3E5-4E87-5104-DB7420B09C01}"/>
              </a:ext>
            </a:extLst>
          </p:cNvPr>
          <p:cNvSpPr>
            <a:spLocks noGrp="1"/>
          </p:cNvSpPr>
          <p:nvPr>
            <p:ph type="body" sz="quarter" idx="21" hasCustomPrompt="1"/>
          </p:nvPr>
        </p:nvSpPr>
        <p:spPr>
          <a:xfrm>
            <a:off x="2227833" y="3270030"/>
            <a:ext cx="7344000" cy="510497"/>
          </a:xfrm>
          <a:prstGeom prst="homePlate">
            <a:avLst/>
          </a:prstGeom>
          <a:solidFill>
            <a:schemeClr val="tx2"/>
          </a:solidFill>
        </p:spPr>
        <p:txBody>
          <a:bodyPr wrap="square" tIns="108000" rIns="144000" bIns="108000">
            <a:spAutoFit/>
          </a:bodyPr>
          <a:lstStyle>
            <a:lvl1pPr algn="r">
              <a:defRPr sz="1900">
                <a:solidFill>
                  <a:schemeClr val="bg1"/>
                </a:solidFill>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7" name="Espace réservé du texte 6">
            <a:extLst>
              <a:ext uri="{FF2B5EF4-FFF2-40B4-BE49-F238E27FC236}">
                <a16:creationId xmlns:a16="http://schemas.microsoft.com/office/drawing/2014/main" xmlns="" id="{B5FC248B-72E0-DFDC-8AC2-1DB0A5A4CC95}"/>
              </a:ext>
            </a:extLst>
          </p:cNvPr>
          <p:cNvSpPr>
            <a:spLocks noGrp="1"/>
          </p:cNvSpPr>
          <p:nvPr>
            <p:ph type="body" sz="quarter" idx="22" hasCustomPrompt="1"/>
          </p:nvPr>
        </p:nvSpPr>
        <p:spPr>
          <a:xfrm>
            <a:off x="6059996" y="5516501"/>
            <a:ext cx="6120000" cy="510497"/>
          </a:xfrm>
          <a:prstGeom prst="homePlate">
            <a:avLst/>
          </a:prstGeom>
          <a:solidFill>
            <a:schemeClr val="accent3"/>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Tree>
    <p:extLst>
      <p:ext uri="{BB962C8B-B14F-4D97-AF65-F5344CB8AC3E}">
        <p14:creationId xmlns:p14="http://schemas.microsoft.com/office/powerpoint/2010/main" val="7545881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xmlns="" id="{CCF0813D-6643-F4CF-4F29-DAE9F0E858E2}"/>
              </a:ext>
            </a:extLst>
          </p:cNvPr>
          <p:cNvPicPr>
            <a:picLocks noChangeAspect="1"/>
          </p:cNvPicPr>
          <p:nvPr userDrawn="1"/>
        </p:nvPicPr>
        <p:blipFill>
          <a:blip r:embed="rId2"/>
          <a:stretch>
            <a:fillRect/>
          </a:stretch>
        </p:blipFill>
        <p:spPr>
          <a:xfrm>
            <a:off x="6365811" y="0"/>
            <a:ext cx="5829300" cy="6858000"/>
          </a:xfrm>
          <a:prstGeom prst="rect">
            <a:avLst/>
          </a:prstGeom>
        </p:spPr>
      </p:pic>
      <p:pic>
        <p:nvPicPr>
          <p:cNvPr id="2" name="Image 1" descr="Une image contenant texte, Police, logo, Graphique&#10;&#10;Description générée automatiquement">
            <a:extLst>
              <a:ext uri="{FF2B5EF4-FFF2-40B4-BE49-F238E27FC236}">
                <a16:creationId xmlns:a16="http://schemas.microsoft.com/office/drawing/2014/main" xmlns="" id="{D9375781-4D34-5ACC-4CA0-0828383E360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2279073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xmlns="" id="{2FC5EEE1-7A82-AA1F-0A85-AF29C572ABC0}"/>
              </a:ext>
            </a:extLst>
          </p:cNvPr>
          <p:cNvPicPr>
            <a:picLocks noChangeAspect="1"/>
          </p:cNvPicPr>
          <p:nvPr userDrawn="1"/>
        </p:nvPicPr>
        <p:blipFill>
          <a:blip r:embed="rId2"/>
          <a:stretch>
            <a:fillRect/>
          </a:stretch>
        </p:blipFill>
        <p:spPr>
          <a:xfrm>
            <a:off x="0" y="0"/>
            <a:ext cx="6959600" cy="6858000"/>
          </a:xfrm>
          <a:prstGeom prst="rect">
            <a:avLst/>
          </a:prstGeom>
        </p:spPr>
      </p:pic>
      <p:pic>
        <p:nvPicPr>
          <p:cNvPr id="4" name="Image 3">
            <a:extLst>
              <a:ext uri="{FF2B5EF4-FFF2-40B4-BE49-F238E27FC236}">
                <a16:creationId xmlns:a16="http://schemas.microsoft.com/office/drawing/2014/main" xmlns="" id="{9486EFF1-8ABB-4A0B-F2D6-01F76557A2F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Tree>
    <p:extLst>
      <p:ext uri="{BB962C8B-B14F-4D97-AF65-F5344CB8AC3E}">
        <p14:creationId xmlns:p14="http://schemas.microsoft.com/office/powerpoint/2010/main" val="30586528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63043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numéro de diapositive 4"/>
          <p:cNvSpPr>
            <a:spLocks noGrp="1"/>
          </p:cNvSpPr>
          <p:nvPr>
            <p:ph type="sldNum" sz="quarter" idx="12"/>
          </p:nvPr>
        </p:nvSpPr>
        <p:spPr/>
        <p:txBody>
          <a:bodyPr/>
          <a:lstStyle/>
          <a:p>
            <a:fld id="{E8C60506-5BE4-4453-AE4B-F0F5E69C63A6}" type="slidenum">
              <a:rPr lang="fr-FR" smtClean="0"/>
              <a:pPr/>
              <a:t>‹N°›</a:t>
            </a:fld>
            <a:endParaRPr lang="fr-FR"/>
          </a:p>
        </p:txBody>
      </p:sp>
    </p:spTree>
    <p:extLst>
      <p:ext uri="{BB962C8B-B14F-4D97-AF65-F5344CB8AC3E}">
        <p14:creationId xmlns:p14="http://schemas.microsoft.com/office/powerpoint/2010/main" val="8021757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_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7131085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_Q &amp; 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C94CD08D-A639-EA50-08CD-6DF139CEBEB3}"/>
              </a:ext>
            </a:extLst>
          </p:cNvPr>
          <p:cNvSpPr/>
          <p:nvPr userDrawn="1"/>
        </p:nvSpPr>
        <p:spPr>
          <a:xfrm>
            <a:off x="0" y="0"/>
            <a:ext cx="12192000" cy="532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6">
            <a:extLst>
              <a:ext uri="{FF2B5EF4-FFF2-40B4-BE49-F238E27FC236}">
                <a16:creationId xmlns:a16="http://schemas.microsoft.com/office/drawing/2014/main" xmlns="" id="{83839732-8F6C-D6DE-4136-B54651F400A3}"/>
              </a:ext>
            </a:extLst>
          </p:cNvPr>
          <p:cNvSpPr>
            <a:spLocks noGrp="1"/>
          </p:cNvSpPr>
          <p:nvPr>
            <p:ph type="body" sz="quarter" idx="10" hasCustomPrompt="1"/>
          </p:nvPr>
        </p:nvSpPr>
        <p:spPr>
          <a:xfrm>
            <a:off x="5627948" y="1742326"/>
            <a:ext cx="6013190" cy="1938992"/>
          </a:xfrm>
        </p:spPr>
        <p:txBody>
          <a:bodyPr anchor="ctr"/>
          <a:lstStyle>
            <a:lvl1pPr>
              <a:lnSpc>
                <a:spcPct val="90000"/>
              </a:lnSpc>
              <a:defRPr sz="7000">
                <a:solidFill>
                  <a:schemeClr val="bg1"/>
                </a:solidFill>
                <a:latin typeface="+mj-lt"/>
              </a:defRPr>
            </a:lvl1pPr>
            <a:lvl2pPr>
              <a:lnSpc>
                <a:spcPct val="90000"/>
              </a:lnSpc>
              <a:defRPr sz="7000">
                <a:latin typeface="+mj-lt"/>
              </a:defRPr>
            </a:lvl2pPr>
            <a:lvl3pPr>
              <a:defRPr sz="1500">
                <a:latin typeface="+mj-lt"/>
              </a:defRPr>
            </a:lvl3pPr>
            <a:lvl4pPr>
              <a:defRPr sz="1500">
                <a:latin typeface="+mj-lt"/>
              </a:defRPr>
            </a:lvl4pPr>
            <a:lvl5pPr>
              <a:defRPr sz="1500">
                <a:latin typeface="+mj-lt"/>
              </a:defRPr>
            </a:lvl5pPr>
          </a:lstStyle>
          <a:p>
            <a:pPr lvl="0"/>
            <a:r>
              <a:rPr lang="fr-FR"/>
              <a:t>Niveau 1</a:t>
            </a:r>
          </a:p>
          <a:p>
            <a:pPr lvl="1"/>
            <a:r>
              <a:rPr lang="fr-FR"/>
              <a:t>Niveau 2</a:t>
            </a:r>
          </a:p>
        </p:txBody>
      </p:sp>
      <p:pic>
        <p:nvPicPr>
          <p:cNvPr id="9" name="Image 8">
            <a:extLst>
              <a:ext uri="{FF2B5EF4-FFF2-40B4-BE49-F238E27FC236}">
                <a16:creationId xmlns:a16="http://schemas.microsoft.com/office/drawing/2014/main" xmlns="" id="{8B1A0D45-1B0B-5D61-510B-956B7155FFC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91544" y="1559759"/>
            <a:ext cx="3127254" cy="2247143"/>
          </a:xfrm>
          <a:prstGeom prst="rect">
            <a:avLst/>
          </a:prstGeom>
        </p:spPr>
      </p:pic>
      <p:pic>
        <p:nvPicPr>
          <p:cNvPr id="20" name="Image 19">
            <a:extLst>
              <a:ext uri="{FF2B5EF4-FFF2-40B4-BE49-F238E27FC236}">
                <a16:creationId xmlns:a16="http://schemas.microsoft.com/office/drawing/2014/main" xmlns="" id="{EE91BC35-582E-33F9-42EA-84AC310D2C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36160" y="5560516"/>
            <a:ext cx="4263399" cy="1001270"/>
          </a:xfrm>
          <a:prstGeom prst="rect">
            <a:avLst/>
          </a:prstGeom>
        </p:spPr>
      </p:pic>
      <p:pic>
        <p:nvPicPr>
          <p:cNvPr id="22" name="Image 21">
            <a:extLst>
              <a:ext uri="{FF2B5EF4-FFF2-40B4-BE49-F238E27FC236}">
                <a16:creationId xmlns:a16="http://schemas.microsoft.com/office/drawing/2014/main" xmlns="" id="{25203533-725A-9D65-5E0E-14A10D78280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4927" y="5560516"/>
            <a:ext cx="1188000" cy="1139344"/>
          </a:xfrm>
          <a:prstGeom prst="rect">
            <a:avLst/>
          </a:prstGeom>
        </p:spPr>
      </p:pic>
      <p:cxnSp>
        <p:nvCxnSpPr>
          <p:cNvPr id="8" name="Connecteur droit 7">
            <a:extLst>
              <a:ext uri="{FF2B5EF4-FFF2-40B4-BE49-F238E27FC236}">
                <a16:creationId xmlns:a16="http://schemas.microsoft.com/office/drawing/2014/main" xmlns="" id="{D01FDDA1-46E8-71A1-4892-ACAAE0D067AB}"/>
              </a:ext>
            </a:extLst>
          </p:cNvPr>
          <p:cNvCxnSpPr/>
          <p:nvPr userDrawn="1"/>
        </p:nvCxnSpPr>
        <p:spPr>
          <a:xfrm>
            <a:off x="1428746" y="5754898"/>
            <a:ext cx="0" cy="75058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3857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Clô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550861" y="570600"/>
            <a:ext cx="7560000" cy="1454244"/>
          </a:xfrm>
        </p:spPr>
        <p:txBody>
          <a:bodyPr anchor="b">
            <a:spAutoFit/>
          </a:bodyPr>
          <a:lstStyle>
            <a:lvl1pPr algn="l">
              <a:lnSpc>
                <a:spcPct val="90000"/>
              </a:lnSpc>
              <a:defRPr sz="10500"/>
            </a:lvl1pPr>
          </a:lstStyle>
          <a:p>
            <a:r>
              <a:rPr lang="fr-FR"/>
              <a:t>Fin</a:t>
            </a:r>
          </a:p>
        </p:txBody>
      </p:sp>
      <p:sp>
        <p:nvSpPr>
          <p:cNvPr id="3" name="Sous-titre 2"/>
          <p:cNvSpPr>
            <a:spLocks noGrp="1"/>
          </p:cNvSpPr>
          <p:nvPr>
            <p:ph type="subTitle" idx="1" hasCustomPrompt="1"/>
          </p:nvPr>
        </p:nvSpPr>
        <p:spPr>
          <a:xfrm>
            <a:off x="550861" y="2024844"/>
            <a:ext cx="7560000" cy="803297"/>
          </a:xfrm>
        </p:spPr>
        <p:txBody>
          <a:bodyPr/>
          <a:lstStyle>
            <a:lvl1pPr marL="0" indent="0" algn="l">
              <a:lnSpc>
                <a:spcPct val="90000"/>
              </a:lnSpc>
              <a:buNone/>
              <a:defRPr sz="5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Suite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24" y="4674273"/>
            <a:ext cx="2268000" cy="2175107"/>
          </a:xfrm>
          <a:prstGeom prst="rect">
            <a:avLst/>
          </a:prstGeom>
        </p:spPr>
      </p:pic>
      <p:pic>
        <p:nvPicPr>
          <p:cNvPr id="4" name="Image 3">
            <a:extLst>
              <a:ext uri="{FF2B5EF4-FFF2-40B4-BE49-F238E27FC236}">
                <a16:creationId xmlns:a16="http://schemas.microsoft.com/office/drawing/2014/main" xmlns="" id="{43B03D72-A14A-4D3E-E6C2-65A13F6184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9225" y="5393719"/>
            <a:ext cx="4263399" cy="1001270"/>
          </a:xfrm>
          <a:prstGeom prst="rect">
            <a:avLst/>
          </a:prstGeom>
        </p:spPr>
      </p:pic>
    </p:spTree>
    <p:extLst>
      <p:ext uri="{BB962C8B-B14F-4D97-AF65-F5344CB8AC3E}">
        <p14:creationId xmlns:p14="http://schemas.microsoft.com/office/powerpoint/2010/main" val="37119429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2_Ouverture 6 interieure">
    <p:bg>
      <p:bgPr>
        <a:solidFill>
          <a:schemeClr val="accent2"/>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7" name="Image 6">
            <a:extLst>
              <a:ext uri="{FF2B5EF4-FFF2-40B4-BE49-F238E27FC236}">
                <a16:creationId xmlns:a16="http://schemas.microsoft.com/office/drawing/2014/main" xmlns="" id="{D892CF33-A487-6D31-96DA-B083C9D342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2140" cy="6858000"/>
          </a:xfrm>
          <a:prstGeom prst="rect">
            <a:avLst/>
          </a:prstGeom>
        </p:spPr>
      </p:pic>
      <p:pic>
        <p:nvPicPr>
          <p:cNvPr id="12" name="Image 11">
            <a:extLst>
              <a:ext uri="{FF2B5EF4-FFF2-40B4-BE49-F238E27FC236}">
                <a16:creationId xmlns:a16="http://schemas.microsoft.com/office/drawing/2014/main" xmlns="" id="{8761ACB2-8F72-C934-C623-2B6361BD64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60" y="4682893"/>
            <a:ext cx="2267994" cy="2175107"/>
          </a:xfrm>
          <a:prstGeom prst="rect">
            <a:avLst/>
          </a:prstGeom>
        </p:spPr>
      </p:pic>
      <p:pic>
        <p:nvPicPr>
          <p:cNvPr id="4" name="Image 3" descr="Une image contenant texte, Police, logo, Graphique&#10;&#10;Description générée automatiquement">
            <a:extLst>
              <a:ext uri="{FF2B5EF4-FFF2-40B4-BE49-F238E27FC236}">
                <a16:creationId xmlns:a16="http://schemas.microsoft.com/office/drawing/2014/main" xmlns="" id="{E91E7E84-538C-535A-E7E0-F147A5F06FA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40555246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3_Ouverture 6 interieure">
    <p:bg>
      <p:bgPr>
        <a:solidFill>
          <a:schemeClr val="accent2"/>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xmlns="" id="{D892CF33-A487-6D31-96DA-B083C9D342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2140" cy="6858000"/>
          </a:xfrm>
          <a:prstGeom prst="rect">
            <a:avLst/>
          </a:prstGeom>
        </p:spPr>
      </p:pic>
      <p:sp>
        <p:nvSpPr>
          <p:cNvPr id="2" name="Titre 1"/>
          <p:cNvSpPr>
            <a:spLocks noGrp="1"/>
          </p:cNvSpPr>
          <p:nvPr>
            <p:ph type="ctrTitle"/>
          </p:nvPr>
        </p:nvSpPr>
        <p:spPr>
          <a:xfrm>
            <a:off x="550862" y="1124744"/>
            <a:ext cx="9433570" cy="1631216"/>
          </a:xfrm>
        </p:spPr>
        <p:txBody>
          <a:bodyPr anchor="t"/>
          <a:lstStyle>
            <a:lvl1pPr algn="l">
              <a:defRPr sz="5300">
                <a:solidFill>
                  <a:schemeClr val="bg1"/>
                </a:solidFill>
              </a:defRPr>
            </a:lvl1pPr>
          </a:lstStyle>
          <a:p>
            <a:r>
              <a:rPr lang="fr-FR"/>
              <a:t>Modifiez le style du titre</a:t>
            </a:r>
          </a:p>
        </p:txBody>
      </p:sp>
      <p:pic>
        <p:nvPicPr>
          <p:cNvPr id="12" name="Image 11">
            <a:extLst>
              <a:ext uri="{FF2B5EF4-FFF2-40B4-BE49-F238E27FC236}">
                <a16:creationId xmlns:a16="http://schemas.microsoft.com/office/drawing/2014/main" xmlns="" id="{8761ACB2-8F72-C934-C623-2B6361BD64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60" y="4682893"/>
            <a:ext cx="2267994" cy="2175107"/>
          </a:xfrm>
          <a:prstGeom prst="rect">
            <a:avLst/>
          </a:prstGeom>
        </p:spPr>
      </p:pic>
      <p:pic>
        <p:nvPicPr>
          <p:cNvPr id="3" name="Image 2" descr="Une image contenant texte, Police, logo, Graphique&#10;&#10;Description générée automatiquement">
            <a:extLst>
              <a:ext uri="{FF2B5EF4-FFF2-40B4-BE49-F238E27FC236}">
                <a16:creationId xmlns:a16="http://schemas.microsoft.com/office/drawing/2014/main" xmlns="" id="{1B772ACF-DE83-C529-4FA2-61FDF578BD2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8350219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QUESTION basic">
    <p:bg>
      <p:bgPr>
        <a:solidFill>
          <a:schemeClr val="bg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4932759"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sp>
        <p:nvSpPr>
          <p:cNvPr id="6" name="Titre 5">
            <a:extLst>
              <a:ext uri="{FF2B5EF4-FFF2-40B4-BE49-F238E27FC236}">
                <a16:creationId xmlns:a16="http://schemas.microsoft.com/office/drawing/2014/main" xmlns="" id="{2A88DCCC-B5F0-7796-CB56-7CA1141480F9}"/>
              </a:ext>
            </a:extLst>
          </p:cNvPr>
          <p:cNvSpPr>
            <a:spLocks noGrp="1"/>
          </p:cNvSpPr>
          <p:nvPr>
            <p:ph type="title"/>
          </p:nvPr>
        </p:nvSpPr>
        <p:spPr/>
        <p:txBody>
          <a:bodyPr/>
          <a:lstStyle/>
          <a:p>
            <a:r>
              <a:rPr lang="fr-FR"/>
              <a:t>Modifiez le style du titre</a:t>
            </a:r>
          </a:p>
        </p:txBody>
      </p:sp>
      <p:pic>
        <p:nvPicPr>
          <p:cNvPr id="5" name="Image 4">
            <a:extLst>
              <a:ext uri="{FF2B5EF4-FFF2-40B4-BE49-F238E27FC236}">
                <a16:creationId xmlns:a16="http://schemas.microsoft.com/office/drawing/2014/main" xmlns="" id="{E8EF9EDA-7DAC-F930-95B3-F8BB8068D3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pic>
        <p:nvPicPr>
          <p:cNvPr id="2" name="Image 1" descr="Une image contenant texte, Police, logo, Graphique&#10;&#10;Description générée automatiquement">
            <a:extLst>
              <a:ext uri="{FF2B5EF4-FFF2-40B4-BE49-F238E27FC236}">
                <a16:creationId xmlns:a16="http://schemas.microsoft.com/office/drawing/2014/main" xmlns="" id="{23D7AFE8-C59C-91CF-C2A0-3AC892D9361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2916061350"/>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3_Ouverture illustrée">
    <p:bg>
      <p:bgPr>
        <a:solidFill>
          <a:schemeClr val="accent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4932759"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pic>
        <p:nvPicPr>
          <p:cNvPr id="6" name="Image 5">
            <a:extLst>
              <a:ext uri="{FF2B5EF4-FFF2-40B4-BE49-F238E27FC236}">
                <a16:creationId xmlns:a16="http://schemas.microsoft.com/office/drawing/2014/main" xmlns="" id="{C9CC8223-4A36-A7A9-431F-CF92400DCD8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
        <p:nvSpPr>
          <p:cNvPr id="4" name="Titre 5">
            <a:extLst>
              <a:ext uri="{FF2B5EF4-FFF2-40B4-BE49-F238E27FC236}">
                <a16:creationId xmlns:a16="http://schemas.microsoft.com/office/drawing/2014/main" xmlns="" id="{394B7762-A55C-5239-0724-4CBF65C7D268}"/>
              </a:ext>
            </a:extLst>
          </p:cNvPr>
          <p:cNvSpPr>
            <a:spLocks noGrp="1"/>
          </p:cNvSpPr>
          <p:nvPr>
            <p:ph type="title"/>
          </p:nvPr>
        </p:nvSpPr>
        <p:spPr>
          <a:xfrm>
            <a:off x="550863" y="404664"/>
            <a:ext cx="11088000" cy="630942"/>
          </a:xfrm>
        </p:spPr>
        <p:txBody>
          <a:bodyPr/>
          <a:lstStyle>
            <a:lvl1pPr>
              <a:defRPr>
                <a:solidFill>
                  <a:schemeClr val="bg1"/>
                </a:solidFill>
              </a:defRPr>
            </a:lvl1pPr>
          </a:lstStyle>
          <a:p>
            <a:r>
              <a:rPr lang="fr-FR"/>
              <a:t>Modifiez le style du titre</a:t>
            </a:r>
          </a:p>
        </p:txBody>
      </p:sp>
      <p:pic>
        <p:nvPicPr>
          <p:cNvPr id="2" name="Image 1" descr="Une image contenant texte, Police, logo, Graphique&#10;&#10;Description générée automatiquement">
            <a:extLst>
              <a:ext uri="{FF2B5EF4-FFF2-40B4-BE49-F238E27FC236}">
                <a16:creationId xmlns:a16="http://schemas.microsoft.com/office/drawing/2014/main" xmlns="" id="{020CCB03-12AC-D388-956F-CD2BF386B9D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9515633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EF5028C-494A-90C6-6465-E689114A7AF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1FC04275-76BD-50CB-A2A2-5B1F649D012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C036B486-9F75-9CA9-01F2-969283C44BB0}"/>
              </a:ext>
            </a:extLst>
          </p:cNvPr>
          <p:cNvSpPr>
            <a:spLocks noGrp="1"/>
          </p:cNvSpPr>
          <p:nvPr>
            <p:ph type="dt" sz="half" idx="10"/>
          </p:nvPr>
        </p:nvSpPr>
        <p:spPr/>
        <p:txBody>
          <a:bodyPr/>
          <a:lstStyle/>
          <a:p>
            <a:fld id="{AAACBD48-011A-4BC3-973F-8915ECD940D6}" type="datetimeFigureOut">
              <a:rPr lang="fr-FR" smtClean="0"/>
              <a:t>19/05/2026</a:t>
            </a:fld>
            <a:endParaRPr lang="fr-FR"/>
          </a:p>
        </p:txBody>
      </p:sp>
      <p:sp>
        <p:nvSpPr>
          <p:cNvPr id="5" name="Espace réservé du pied de page 4">
            <a:extLst>
              <a:ext uri="{FF2B5EF4-FFF2-40B4-BE49-F238E27FC236}">
                <a16:creationId xmlns:a16="http://schemas.microsoft.com/office/drawing/2014/main" xmlns="" id="{80336E52-804C-5F5C-9F8D-BE49572DE4D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65BF4153-3253-DDBC-F923-E61BDD3E955D}"/>
              </a:ext>
            </a:extLst>
          </p:cNvPr>
          <p:cNvSpPr>
            <a:spLocks noGrp="1"/>
          </p:cNvSpPr>
          <p:nvPr>
            <p:ph type="sldNum" sz="quarter" idx="12"/>
          </p:nvPr>
        </p:nvSpPr>
        <p:spPr/>
        <p:txBody>
          <a:bodyPr/>
          <a:lstStyle/>
          <a:p>
            <a:fld id="{36EB1F7C-3108-4FD9-8E02-3C9750395622}" type="slidenum">
              <a:rPr lang="fr-FR" smtClean="0"/>
              <a:t>‹N°›</a:t>
            </a:fld>
            <a:endParaRPr lang="fr-FR"/>
          </a:p>
        </p:txBody>
      </p:sp>
    </p:spTree>
    <p:extLst>
      <p:ext uri="{BB962C8B-B14F-4D97-AF65-F5344CB8AC3E}">
        <p14:creationId xmlns:p14="http://schemas.microsoft.com/office/powerpoint/2010/main" val="68144048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1_Ouverture illustrée">
    <p:bg>
      <p:bgPr>
        <a:solidFill>
          <a:schemeClr val="bg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5519936"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spTree>
    <p:extLst>
      <p:ext uri="{BB962C8B-B14F-4D97-AF65-F5344CB8AC3E}">
        <p14:creationId xmlns:p14="http://schemas.microsoft.com/office/powerpoint/2010/main" val="1013754473"/>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Ouvertur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6406AE38-4ED8-F987-5548-D03598560A6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4926" y="5453066"/>
            <a:ext cx="1188001" cy="1139346"/>
          </a:xfrm>
          <a:prstGeom prst="rect">
            <a:avLst/>
          </a:prstGeom>
        </p:spPr>
      </p:pic>
    </p:spTree>
    <p:extLst>
      <p:ext uri="{BB962C8B-B14F-4D97-AF65-F5344CB8AC3E}">
        <p14:creationId xmlns:p14="http://schemas.microsoft.com/office/powerpoint/2010/main" val="42589860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Ouverture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327" y="4674273"/>
            <a:ext cx="2267994" cy="2175107"/>
          </a:xfrm>
          <a:prstGeom prst="rect">
            <a:avLst/>
          </a:prstGeom>
        </p:spPr>
      </p:pic>
    </p:spTree>
    <p:extLst>
      <p:ext uri="{BB962C8B-B14F-4D97-AF65-F5344CB8AC3E}">
        <p14:creationId xmlns:p14="http://schemas.microsoft.com/office/powerpoint/2010/main" val="13222375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2_Ouverture 6 interieure">
    <p:bg>
      <p:bgPr>
        <a:solidFill>
          <a:schemeClr val="accent2"/>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7" name="Image 6">
            <a:extLst>
              <a:ext uri="{FF2B5EF4-FFF2-40B4-BE49-F238E27FC236}">
                <a16:creationId xmlns:a16="http://schemas.microsoft.com/office/drawing/2014/main" xmlns="" id="{D892CF33-A487-6D31-96DA-B083C9D342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2140" cy="6858000"/>
          </a:xfrm>
          <a:prstGeom prst="rect">
            <a:avLst/>
          </a:prstGeom>
        </p:spPr>
      </p:pic>
      <p:pic>
        <p:nvPicPr>
          <p:cNvPr id="12" name="Image 11">
            <a:extLst>
              <a:ext uri="{FF2B5EF4-FFF2-40B4-BE49-F238E27FC236}">
                <a16:creationId xmlns:a16="http://schemas.microsoft.com/office/drawing/2014/main" xmlns="" id="{8761ACB2-8F72-C934-C623-2B6361BD64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60" y="4682893"/>
            <a:ext cx="2267994" cy="2175107"/>
          </a:xfrm>
          <a:prstGeom prst="rect">
            <a:avLst/>
          </a:prstGeom>
        </p:spPr>
      </p:pic>
    </p:spTree>
    <p:extLst>
      <p:ext uri="{BB962C8B-B14F-4D97-AF65-F5344CB8AC3E}">
        <p14:creationId xmlns:p14="http://schemas.microsoft.com/office/powerpoint/2010/main" val="36984111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Focus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50863" y="391743"/>
            <a:ext cx="6481241" cy="630942"/>
          </a:xfrm>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6481241" cy="461665"/>
          </a:xfrm>
        </p:spPr>
        <p:txBody>
          <a:bodyPr/>
          <a:lstStyle>
            <a:lvl1pPr>
              <a:defRPr>
                <a:solidFill>
                  <a:schemeClr val="accent1"/>
                </a:solidFill>
              </a:defRPr>
            </a:lvl1pPr>
          </a:lstStyle>
          <a:p>
            <a:pPr lvl="0"/>
            <a:r>
              <a:rPr lang="fr-FR"/>
              <a:t>Cliquez pour modifier les styles du texte du masque</a:t>
            </a:r>
          </a:p>
        </p:txBody>
      </p:sp>
      <p:sp>
        <p:nvSpPr>
          <p:cNvPr id="10" name="Espace réservé du texte 9">
            <a:extLst>
              <a:ext uri="{FF2B5EF4-FFF2-40B4-BE49-F238E27FC236}">
                <a16:creationId xmlns:a16="http://schemas.microsoft.com/office/drawing/2014/main" xmlns="" id="{322FE8DA-3DBC-6774-A4AF-226B93B2A142}"/>
              </a:ext>
            </a:extLst>
          </p:cNvPr>
          <p:cNvSpPr>
            <a:spLocks noGrp="1"/>
          </p:cNvSpPr>
          <p:nvPr>
            <p:ph type="body" sz="quarter" idx="14"/>
          </p:nvPr>
        </p:nvSpPr>
        <p:spPr>
          <a:xfrm>
            <a:off x="6790463" y="2090852"/>
            <a:ext cx="4860000" cy="1169551"/>
          </a:xfrm>
        </p:spPr>
        <p:txBody>
          <a:bodyPr/>
          <a:lstStyle>
            <a:lvl1pPr algn="l">
              <a:spcBef>
                <a:spcPts val="1200"/>
              </a:spcBef>
              <a:defRPr sz="2300"/>
            </a:lvl1pPr>
            <a:lvl2pPr marL="288000" indent="-288000" algn="l">
              <a:spcBef>
                <a:spcPts val="1800"/>
              </a:spcBef>
              <a:buFontTx/>
              <a:buBlip>
                <a:blip r:embed="rId3"/>
              </a:buBlip>
              <a:defRPr sz="1500">
                <a:latin typeface="+mj-lt"/>
              </a:defRPr>
            </a:lvl2pPr>
          </a:lstStyle>
          <a:p>
            <a:pPr lvl="0"/>
            <a:r>
              <a:rPr lang="fr-FR"/>
              <a:t>Cliquez pour modifier les styles du texte du masque</a:t>
            </a:r>
          </a:p>
          <a:p>
            <a:pPr lvl="1"/>
            <a:r>
              <a:rPr lang="fr-FR"/>
              <a:t>Deuxième niveau</a:t>
            </a:r>
          </a:p>
        </p:txBody>
      </p:sp>
      <p:pic>
        <p:nvPicPr>
          <p:cNvPr id="12" name="Image 11">
            <a:extLst>
              <a:ext uri="{FF2B5EF4-FFF2-40B4-BE49-F238E27FC236}">
                <a16:creationId xmlns:a16="http://schemas.microsoft.com/office/drawing/2014/main" xmlns="" id="{16A26573-B177-AD15-D041-A57705653F5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Tree>
    <p:extLst>
      <p:ext uri="{BB962C8B-B14F-4D97-AF65-F5344CB8AC3E}">
        <p14:creationId xmlns:p14="http://schemas.microsoft.com/office/powerpoint/2010/main" val="12694321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1EAEA107-E286-ACD1-1ABA-FEE583AB0076}"/>
              </a:ext>
            </a:extLst>
          </p:cNvPr>
          <p:cNvPicPr>
            <a:picLocks noChangeAspect="1"/>
          </p:cNvPicPr>
          <p:nvPr userDrawn="1"/>
        </p:nvPicPr>
        <p:blipFill>
          <a:blip r:embed="rId2"/>
          <a:stretch>
            <a:fillRect/>
          </a:stretch>
        </p:blipFill>
        <p:spPr>
          <a:xfrm>
            <a:off x="6604000" y="0"/>
            <a:ext cx="5588000" cy="6858000"/>
          </a:xfrm>
          <a:prstGeom prst="rect">
            <a:avLst/>
          </a:prstGeom>
        </p:spPr>
      </p:pic>
    </p:spTree>
    <p:extLst>
      <p:ext uri="{BB962C8B-B14F-4D97-AF65-F5344CB8AC3E}">
        <p14:creationId xmlns:p14="http://schemas.microsoft.com/office/powerpoint/2010/main" val="356511727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3 petits axes">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11088000" cy="461665"/>
          </a:xfrm>
        </p:spPr>
        <p:txBody>
          <a:bodyPr/>
          <a:lstStyle>
            <a:lvl1pPr>
              <a:defRPr>
                <a:solidFill>
                  <a:schemeClr val="accent1"/>
                </a:solidFill>
              </a:defRPr>
            </a:lvl1pPr>
          </a:lstStyle>
          <a:p>
            <a:pPr lvl="0"/>
            <a:r>
              <a:rPr lang="fr-FR"/>
              <a:t>Cliquez pour modifier les styles du texte du masque</a:t>
            </a:r>
          </a:p>
        </p:txBody>
      </p:sp>
      <p:sp>
        <p:nvSpPr>
          <p:cNvPr id="9" name="Espace réservé du texte 8">
            <a:extLst>
              <a:ext uri="{FF2B5EF4-FFF2-40B4-BE49-F238E27FC236}">
                <a16:creationId xmlns:a16="http://schemas.microsoft.com/office/drawing/2014/main" xmlns="" id="{FC2F395F-4A68-5A77-5443-2881B5F6F6EB}"/>
              </a:ext>
            </a:extLst>
          </p:cNvPr>
          <p:cNvSpPr>
            <a:spLocks noGrp="1"/>
          </p:cNvSpPr>
          <p:nvPr>
            <p:ph type="body" sz="quarter" idx="17" hasCustomPrompt="1"/>
          </p:nvPr>
        </p:nvSpPr>
        <p:spPr>
          <a:xfrm>
            <a:off x="1199456" y="2485750"/>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8">
            <a:extLst>
              <a:ext uri="{FF2B5EF4-FFF2-40B4-BE49-F238E27FC236}">
                <a16:creationId xmlns:a16="http://schemas.microsoft.com/office/drawing/2014/main" xmlns="" id="{AF28D68E-86D8-C204-46E1-F3D4F8128599}"/>
              </a:ext>
            </a:extLst>
          </p:cNvPr>
          <p:cNvSpPr>
            <a:spLocks noGrp="1"/>
          </p:cNvSpPr>
          <p:nvPr>
            <p:ph type="body" sz="quarter" idx="18" hasCustomPrompt="1"/>
          </p:nvPr>
        </p:nvSpPr>
        <p:spPr>
          <a:xfrm>
            <a:off x="4619836" y="2482626"/>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texte 8">
            <a:extLst>
              <a:ext uri="{FF2B5EF4-FFF2-40B4-BE49-F238E27FC236}">
                <a16:creationId xmlns:a16="http://schemas.microsoft.com/office/drawing/2014/main" xmlns="" id="{12A130DD-2B5A-609F-E169-AC4CA29E902C}"/>
              </a:ext>
            </a:extLst>
          </p:cNvPr>
          <p:cNvSpPr>
            <a:spLocks noGrp="1"/>
          </p:cNvSpPr>
          <p:nvPr>
            <p:ph type="body" sz="quarter" idx="19" hasCustomPrompt="1"/>
          </p:nvPr>
        </p:nvSpPr>
        <p:spPr>
          <a:xfrm>
            <a:off x="8040216" y="2485750"/>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01075286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4FC3C25-34AE-2063-459F-6F69420C4D23}"/>
              </a:ext>
            </a:extLst>
          </p:cNvPr>
          <p:cNvSpPr>
            <a:spLocks noGrp="1"/>
          </p:cNvSpPr>
          <p:nvPr>
            <p:ph type="title"/>
          </p:nvPr>
        </p:nvSpPr>
        <p:spPr/>
        <p:txBody>
          <a:bodyPr/>
          <a:lstStyle/>
          <a:p>
            <a:r>
              <a:rPr lang="fr-FR"/>
              <a:t>Modifiez le style du titre</a:t>
            </a:r>
          </a:p>
        </p:txBody>
      </p:sp>
      <p:sp>
        <p:nvSpPr>
          <p:cNvPr id="3" name="Espace réservé du numéro de diapositive 2">
            <a:extLst>
              <a:ext uri="{FF2B5EF4-FFF2-40B4-BE49-F238E27FC236}">
                <a16:creationId xmlns:a16="http://schemas.microsoft.com/office/drawing/2014/main" xmlns="" id="{F5BC54BC-797E-47F0-4328-95AF88A4B657}"/>
              </a:ext>
            </a:extLst>
          </p:cNvPr>
          <p:cNvSpPr>
            <a:spLocks noGrp="1"/>
          </p:cNvSpPr>
          <p:nvPr>
            <p:ph type="sldNum" sz="quarter" idx="10"/>
          </p:nvPr>
        </p:nvSpPr>
        <p:spPr>
          <a:xfrm>
            <a:off x="11197620" y="6093296"/>
            <a:ext cx="442996" cy="230832"/>
          </a:xfrm>
          <a:prstGeom prst="rect">
            <a:avLst/>
          </a:prstGeom>
        </p:spPr>
        <p:txBody>
          <a:bodyPr/>
          <a:lstStyle/>
          <a:p>
            <a:fld id="{E8C60506-5BE4-4453-AE4B-F0F5E69C63A6}" type="slidenum">
              <a:rPr lang="fr-FR" smtClean="0"/>
              <a:pPr/>
              <a:t>‹N°›</a:t>
            </a:fld>
            <a:endParaRPr lang="fr-FR"/>
          </a:p>
        </p:txBody>
      </p:sp>
      <p:sp>
        <p:nvSpPr>
          <p:cNvPr id="6" name="Espace réservé du texte 6">
            <a:extLst>
              <a:ext uri="{FF2B5EF4-FFF2-40B4-BE49-F238E27FC236}">
                <a16:creationId xmlns:a16="http://schemas.microsoft.com/office/drawing/2014/main" xmlns="" id="{BB2D6AFC-DA95-C088-F8F6-D41AF3EAD593}"/>
              </a:ext>
            </a:extLst>
          </p:cNvPr>
          <p:cNvSpPr>
            <a:spLocks noGrp="1"/>
          </p:cNvSpPr>
          <p:nvPr>
            <p:ph type="body" sz="quarter" idx="11"/>
          </p:nvPr>
        </p:nvSpPr>
        <p:spPr>
          <a:xfrm>
            <a:off x="563854" y="2636912"/>
            <a:ext cx="6216221"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7" name="Espace réservé du texte 6">
            <a:extLst>
              <a:ext uri="{FF2B5EF4-FFF2-40B4-BE49-F238E27FC236}">
                <a16:creationId xmlns:a16="http://schemas.microsoft.com/office/drawing/2014/main" xmlns="" id="{CC62231C-C593-F262-9D0C-47D7DDB75938}"/>
              </a:ext>
            </a:extLst>
          </p:cNvPr>
          <p:cNvSpPr>
            <a:spLocks noGrp="1"/>
          </p:cNvSpPr>
          <p:nvPr>
            <p:ph type="body" sz="quarter" idx="12" hasCustomPrompt="1"/>
          </p:nvPr>
        </p:nvSpPr>
        <p:spPr>
          <a:xfrm>
            <a:off x="551714" y="1448780"/>
            <a:ext cx="971778"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8" name="Espace réservé du texte 6">
            <a:extLst>
              <a:ext uri="{FF2B5EF4-FFF2-40B4-BE49-F238E27FC236}">
                <a16:creationId xmlns:a16="http://schemas.microsoft.com/office/drawing/2014/main" xmlns="" id="{9B4F4298-F9AA-F232-2620-D9D8151EC3B5}"/>
              </a:ext>
            </a:extLst>
          </p:cNvPr>
          <p:cNvSpPr>
            <a:spLocks noGrp="1"/>
          </p:cNvSpPr>
          <p:nvPr>
            <p:ph type="body" sz="quarter" idx="13"/>
          </p:nvPr>
        </p:nvSpPr>
        <p:spPr>
          <a:xfrm>
            <a:off x="2184035" y="3955122"/>
            <a:ext cx="7440357"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9" name="Espace réservé du texte 6">
            <a:extLst>
              <a:ext uri="{FF2B5EF4-FFF2-40B4-BE49-F238E27FC236}">
                <a16:creationId xmlns:a16="http://schemas.microsoft.com/office/drawing/2014/main" xmlns="" id="{836DC28E-7B26-D0A4-50FA-1631E7543108}"/>
              </a:ext>
            </a:extLst>
          </p:cNvPr>
          <p:cNvSpPr>
            <a:spLocks noGrp="1"/>
          </p:cNvSpPr>
          <p:nvPr>
            <p:ph type="body" sz="quarter" idx="14"/>
          </p:nvPr>
        </p:nvSpPr>
        <p:spPr>
          <a:xfrm>
            <a:off x="6636061" y="6129300"/>
            <a:ext cx="4356484"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10" name="Espace réservé du texte 6">
            <a:extLst>
              <a:ext uri="{FF2B5EF4-FFF2-40B4-BE49-F238E27FC236}">
                <a16:creationId xmlns:a16="http://schemas.microsoft.com/office/drawing/2014/main" xmlns="" id="{B30A4E84-F711-2531-51B2-332214A2C12B}"/>
              </a:ext>
            </a:extLst>
          </p:cNvPr>
          <p:cNvSpPr>
            <a:spLocks noGrp="1"/>
          </p:cNvSpPr>
          <p:nvPr>
            <p:ph type="body" sz="quarter" idx="15" hasCustomPrompt="1"/>
          </p:nvPr>
        </p:nvSpPr>
        <p:spPr>
          <a:xfrm>
            <a:off x="1667146" y="1448780"/>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1" name="Espace réservé du texte 6">
            <a:extLst>
              <a:ext uri="{FF2B5EF4-FFF2-40B4-BE49-F238E27FC236}">
                <a16:creationId xmlns:a16="http://schemas.microsoft.com/office/drawing/2014/main" xmlns="" id="{B508742C-6EA5-B59C-0B1D-197FEB5BFE96}"/>
              </a:ext>
            </a:extLst>
          </p:cNvPr>
          <p:cNvSpPr>
            <a:spLocks noGrp="1"/>
          </p:cNvSpPr>
          <p:nvPr>
            <p:ph type="body" sz="quarter" idx="16" hasCustomPrompt="1"/>
          </p:nvPr>
        </p:nvSpPr>
        <p:spPr>
          <a:xfrm>
            <a:off x="3332076"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2" name="Espace réservé du texte 6">
            <a:extLst>
              <a:ext uri="{FF2B5EF4-FFF2-40B4-BE49-F238E27FC236}">
                <a16:creationId xmlns:a16="http://schemas.microsoft.com/office/drawing/2014/main" xmlns="" id="{F96460F6-4440-7F23-E0AE-BAA407822622}"/>
              </a:ext>
            </a:extLst>
          </p:cNvPr>
          <p:cNvSpPr>
            <a:spLocks noGrp="1"/>
          </p:cNvSpPr>
          <p:nvPr>
            <p:ph type="body" sz="quarter" idx="17" hasCustomPrompt="1"/>
          </p:nvPr>
        </p:nvSpPr>
        <p:spPr>
          <a:xfrm>
            <a:off x="4855568" y="1448780"/>
            <a:ext cx="1512530" cy="230832"/>
          </a:xfrm>
          <a:solidFill>
            <a:schemeClr val="tx2"/>
          </a:solidFill>
        </p:spPr>
        <p:txBody>
          <a:bodyPr/>
          <a:lstStyle>
            <a:lvl1pPr algn="ctr">
              <a:defRPr sz="1500">
                <a:solidFill>
                  <a:schemeClr val="bg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3" name="Espace réservé du texte 6">
            <a:extLst>
              <a:ext uri="{FF2B5EF4-FFF2-40B4-BE49-F238E27FC236}">
                <a16:creationId xmlns:a16="http://schemas.microsoft.com/office/drawing/2014/main" xmlns="" id="{736FCF7A-CFF1-1BEF-947B-E6D2CAB06F79}"/>
              </a:ext>
            </a:extLst>
          </p:cNvPr>
          <p:cNvSpPr>
            <a:spLocks noGrp="1"/>
          </p:cNvSpPr>
          <p:nvPr>
            <p:ph type="body" sz="quarter" idx="18" hasCustomPrompt="1"/>
          </p:nvPr>
        </p:nvSpPr>
        <p:spPr>
          <a:xfrm>
            <a:off x="7747712" y="1451992"/>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4" name="Espace réservé du texte 6">
            <a:extLst>
              <a:ext uri="{FF2B5EF4-FFF2-40B4-BE49-F238E27FC236}">
                <a16:creationId xmlns:a16="http://schemas.microsoft.com/office/drawing/2014/main" xmlns="" id="{FAA4E4B5-3FE1-CEA9-4BD2-578156E12204}"/>
              </a:ext>
            </a:extLst>
          </p:cNvPr>
          <p:cNvSpPr>
            <a:spLocks noGrp="1"/>
          </p:cNvSpPr>
          <p:nvPr>
            <p:ph type="body" sz="quarter" idx="19" hasCustomPrompt="1"/>
          </p:nvPr>
        </p:nvSpPr>
        <p:spPr>
          <a:xfrm>
            <a:off x="10122190"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5" name="Espace réservé du texte 6">
            <a:extLst>
              <a:ext uri="{FF2B5EF4-FFF2-40B4-BE49-F238E27FC236}">
                <a16:creationId xmlns:a16="http://schemas.microsoft.com/office/drawing/2014/main" xmlns="" id="{08F00902-7138-8CF9-FEE8-0564B84D919A}"/>
              </a:ext>
            </a:extLst>
          </p:cNvPr>
          <p:cNvSpPr>
            <a:spLocks noGrp="1"/>
          </p:cNvSpPr>
          <p:nvPr>
            <p:ph type="body" sz="quarter" idx="20" hasCustomPrompt="1"/>
          </p:nvPr>
        </p:nvSpPr>
        <p:spPr>
          <a:xfrm>
            <a:off x="0" y="1980111"/>
            <a:ext cx="6768000" cy="510497"/>
          </a:xfrm>
          <a:prstGeom prst="homePlate">
            <a:avLst/>
          </a:prstGeom>
          <a:solidFill>
            <a:schemeClr val="accent1"/>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6" name="Espace réservé du texte 6">
            <a:extLst>
              <a:ext uri="{FF2B5EF4-FFF2-40B4-BE49-F238E27FC236}">
                <a16:creationId xmlns:a16="http://schemas.microsoft.com/office/drawing/2014/main" xmlns="" id="{1008CA0C-E3E5-4E87-5104-DB7420B09C01}"/>
              </a:ext>
            </a:extLst>
          </p:cNvPr>
          <p:cNvSpPr>
            <a:spLocks noGrp="1"/>
          </p:cNvSpPr>
          <p:nvPr>
            <p:ph type="body" sz="quarter" idx="21" hasCustomPrompt="1"/>
          </p:nvPr>
        </p:nvSpPr>
        <p:spPr>
          <a:xfrm>
            <a:off x="2227833" y="3270030"/>
            <a:ext cx="7344000" cy="510497"/>
          </a:xfrm>
          <a:prstGeom prst="homePlate">
            <a:avLst/>
          </a:prstGeom>
          <a:solidFill>
            <a:schemeClr val="tx2"/>
          </a:solidFill>
        </p:spPr>
        <p:txBody>
          <a:bodyPr wrap="square" tIns="108000" rIns="144000" bIns="108000">
            <a:spAutoFit/>
          </a:bodyPr>
          <a:lstStyle>
            <a:lvl1pPr algn="r">
              <a:defRPr sz="1900">
                <a:solidFill>
                  <a:schemeClr val="bg1"/>
                </a:solidFill>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7" name="Espace réservé du texte 6">
            <a:extLst>
              <a:ext uri="{FF2B5EF4-FFF2-40B4-BE49-F238E27FC236}">
                <a16:creationId xmlns:a16="http://schemas.microsoft.com/office/drawing/2014/main" xmlns="" id="{B5FC248B-72E0-DFDC-8AC2-1DB0A5A4CC95}"/>
              </a:ext>
            </a:extLst>
          </p:cNvPr>
          <p:cNvSpPr>
            <a:spLocks noGrp="1"/>
          </p:cNvSpPr>
          <p:nvPr>
            <p:ph type="body" sz="quarter" idx="22" hasCustomPrompt="1"/>
          </p:nvPr>
        </p:nvSpPr>
        <p:spPr>
          <a:xfrm>
            <a:off x="6059996" y="5516501"/>
            <a:ext cx="6120000" cy="510497"/>
          </a:xfrm>
          <a:prstGeom prst="homePlate">
            <a:avLst/>
          </a:prstGeom>
          <a:solidFill>
            <a:schemeClr val="accent3"/>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Tree>
    <p:extLst>
      <p:ext uri="{BB962C8B-B14F-4D97-AF65-F5344CB8AC3E}">
        <p14:creationId xmlns:p14="http://schemas.microsoft.com/office/powerpoint/2010/main" val="12787793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able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50862" y="391743"/>
            <a:ext cx="7920000" cy="630942"/>
          </a:xfrm>
        </p:spPr>
        <p:txBody>
          <a:bodyPr/>
          <a:lstStyle>
            <a:lvl1pPr>
              <a:defRPr/>
            </a:lvl1pPr>
          </a:lstStyle>
          <a:p>
            <a:r>
              <a:rPr lang="fr-FR"/>
              <a:t>Titre</a:t>
            </a:r>
          </a:p>
        </p:txBody>
      </p:sp>
      <p:sp>
        <p:nvSpPr>
          <p:cNvPr id="6" name="Espace réservé du numéro de diapositive 5"/>
          <p:cNvSpPr>
            <a:spLocks noGrp="1"/>
          </p:cNvSpPr>
          <p:nvPr>
            <p:ph type="sldNum" sz="quarter" idx="12"/>
          </p:nvPr>
        </p:nvSpPr>
        <p:spPr>
          <a:xfrm>
            <a:off x="11197620" y="6093296"/>
            <a:ext cx="442996" cy="230832"/>
          </a:xfrm>
          <a:prstGeom prst="rect">
            <a:avLst/>
          </a:prstGeom>
        </p:spPr>
        <p:txBody>
          <a:bodyPr/>
          <a:lstStyle>
            <a:lvl1pPr>
              <a:defRPr>
                <a:solidFill>
                  <a:schemeClr val="bg1"/>
                </a:solidFill>
              </a:defRPr>
            </a:lvl1pPr>
          </a:lstStyle>
          <a:p>
            <a:fld id="{E8C60506-5BE4-4453-AE4B-F0F5E69C63A6}" type="slidenum">
              <a:rPr lang="fr-FR" smtClean="0"/>
              <a:pPr/>
              <a:t>‹N°›</a:t>
            </a:fld>
            <a:endParaRPr lang="fr-F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hasCustomPrompt="1"/>
          </p:nvPr>
        </p:nvSpPr>
        <p:spPr>
          <a:xfrm>
            <a:off x="550862" y="1083131"/>
            <a:ext cx="7920000" cy="461665"/>
          </a:xfrm>
        </p:spPr>
        <p:txBody>
          <a:bodyPr/>
          <a:lstStyle>
            <a:lvl1pPr>
              <a:defRPr>
                <a:solidFill>
                  <a:schemeClr val="accent1"/>
                </a:solidFill>
              </a:defRPr>
            </a:lvl1pPr>
          </a:lstStyle>
          <a:p>
            <a:pPr lvl="0"/>
            <a:r>
              <a:rPr lang="fr-FR"/>
              <a:t>Sous-titre</a:t>
            </a:r>
          </a:p>
        </p:txBody>
      </p:sp>
      <p:sp>
        <p:nvSpPr>
          <p:cNvPr id="9" name="Espace réservé du tableau 8">
            <a:extLst>
              <a:ext uri="{FF2B5EF4-FFF2-40B4-BE49-F238E27FC236}">
                <a16:creationId xmlns:a16="http://schemas.microsoft.com/office/drawing/2014/main" xmlns="" id="{2403F5FF-4001-8AE6-9E37-B1870172026B}"/>
              </a:ext>
            </a:extLst>
          </p:cNvPr>
          <p:cNvSpPr>
            <a:spLocks noGrp="1"/>
          </p:cNvSpPr>
          <p:nvPr>
            <p:ph type="tbl" sz="quarter" idx="14"/>
          </p:nvPr>
        </p:nvSpPr>
        <p:spPr>
          <a:xfrm>
            <a:off x="1487488" y="2060575"/>
            <a:ext cx="9504362" cy="4264025"/>
          </a:xfrm>
        </p:spPr>
        <p:txBody>
          <a:bodyPr anchor="ctr">
            <a:noAutofit/>
          </a:bodyPr>
          <a:lstStyle>
            <a:lvl1pPr algn="ctr">
              <a:defRPr sz="1200">
                <a:latin typeface="+mn-lt"/>
              </a:defRPr>
            </a:lvl1pPr>
          </a:lstStyle>
          <a:p>
            <a:r>
              <a:rPr lang="fr-FR"/>
              <a:t>Cliquez sur l'icône pour ajouter un tableau</a:t>
            </a:r>
          </a:p>
        </p:txBody>
      </p:sp>
    </p:spTree>
    <p:extLst>
      <p:ext uri="{BB962C8B-B14F-4D97-AF65-F5344CB8AC3E}">
        <p14:creationId xmlns:p14="http://schemas.microsoft.com/office/powerpoint/2010/main" val="188060281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24924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_Q &amp; 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C94CD08D-A639-EA50-08CD-6DF139CEBEB3}"/>
              </a:ext>
            </a:extLst>
          </p:cNvPr>
          <p:cNvSpPr/>
          <p:nvPr userDrawn="1"/>
        </p:nvSpPr>
        <p:spPr>
          <a:xfrm>
            <a:off x="0" y="0"/>
            <a:ext cx="12192000" cy="532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xmlns="" id="{A9DF2C98-D8E1-881F-2C61-ED0F8EAC6EF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64927" y="5560516"/>
            <a:ext cx="1187999" cy="1139344"/>
          </a:xfrm>
          <a:prstGeom prst="rect">
            <a:avLst/>
          </a:prstGeom>
        </p:spPr>
      </p:pic>
      <p:sp>
        <p:nvSpPr>
          <p:cNvPr id="6" name="Espace réservé du texte 6">
            <a:extLst>
              <a:ext uri="{FF2B5EF4-FFF2-40B4-BE49-F238E27FC236}">
                <a16:creationId xmlns:a16="http://schemas.microsoft.com/office/drawing/2014/main" xmlns="" id="{83839732-8F6C-D6DE-4136-B54651F400A3}"/>
              </a:ext>
            </a:extLst>
          </p:cNvPr>
          <p:cNvSpPr>
            <a:spLocks noGrp="1"/>
          </p:cNvSpPr>
          <p:nvPr>
            <p:ph type="body" sz="quarter" idx="10" hasCustomPrompt="1"/>
          </p:nvPr>
        </p:nvSpPr>
        <p:spPr>
          <a:xfrm>
            <a:off x="5627948" y="1742326"/>
            <a:ext cx="6013190" cy="1938992"/>
          </a:xfrm>
        </p:spPr>
        <p:txBody>
          <a:bodyPr anchor="ctr"/>
          <a:lstStyle>
            <a:lvl1pPr>
              <a:lnSpc>
                <a:spcPct val="90000"/>
              </a:lnSpc>
              <a:defRPr sz="7000">
                <a:solidFill>
                  <a:schemeClr val="bg1"/>
                </a:solidFill>
                <a:latin typeface="+mj-lt"/>
              </a:defRPr>
            </a:lvl1pPr>
            <a:lvl2pPr>
              <a:lnSpc>
                <a:spcPct val="90000"/>
              </a:lnSpc>
              <a:defRPr sz="7000">
                <a:latin typeface="+mj-lt"/>
              </a:defRPr>
            </a:lvl2pPr>
            <a:lvl3pPr>
              <a:defRPr sz="1500">
                <a:latin typeface="+mj-lt"/>
              </a:defRPr>
            </a:lvl3pPr>
            <a:lvl4pPr>
              <a:defRPr sz="1500">
                <a:latin typeface="+mj-lt"/>
              </a:defRPr>
            </a:lvl4pPr>
            <a:lvl5pPr>
              <a:defRPr sz="1500">
                <a:latin typeface="+mj-lt"/>
              </a:defRPr>
            </a:lvl5pPr>
          </a:lstStyle>
          <a:p>
            <a:pPr lvl="0"/>
            <a:r>
              <a:rPr lang="fr-FR"/>
              <a:t>Niveau 1</a:t>
            </a:r>
          </a:p>
          <a:p>
            <a:pPr lvl="1"/>
            <a:r>
              <a:rPr lang="fr-FR"/>
              <a:t>Niveau 2</a:t>
            </a:r>
          </a:p>
        </p:txBody>
      </p:sp>
      <p:pic>
        <p:nvPicPr>
          <p:cNvPr id="9" name="Image 8">
            <a:extLst>
              <a:ext uri="{FF2B5EF4-FFF2-40B4-BE49-F238E27FC236}">
                <a16:creationId xmlns:a16="http://schemas.microsoft.com/office/drawing/2014/main" xmlns="" id="{8B1A0D45-1B0B-5D61-510B-956B7155FFC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91544" y="1559759"/>
            <a:ext cx="3127254" cy="2247143"/>
          </a:xfrm>
          <a:prstGeom prst="rect">
            <a:avLst/>
          </a:prstGeom>
        </p:spPr>
      </p:pic>
      <p:pic>
        <p:nvPicPr>
          <p:cNvPr id="20" name="Image 19">
            <a:extLst>
              <a:ext uri="{FF2B5EF4-FFF2-40B4-BE49-F238E27FC236}">
                <a16:creationId xmlns:a16="http://schemas.microsoft.com/office/drawing/2014/main" xmlns="" id="{EE91BC35-582E-33F9-42EA-84AC310D2C0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36160" y="5560516"/>
            <a:ext cx="4263399" cy="1001270"/>
          </a:xfrm>
          <a:prstGeom prst="rect">
            <a:avLst/>
          </a:prstGeom>
        </p:spPr>
      </p:pic>
      <p:cxnSp>
        <p:nvCxnSpPr>
          <p:cNvPr id="8" name="Connecteur droit 7">
            <a:extLst>
              <a:ext uri="{FF2B5EF4-FFF2-40B4-BE49-F238E27FC236}">
                <a16:creationId xmlns:a16="http://schemas.microsoft.com/office/drawing/2014/main" xmlns="" id="{D01FDDA1-46E8-71A1-4892-ACAAE0D067AB}"/>
              </a:ext>
            </a:extLst>
          </p:cNvPr>
          <p:cNvCxnSpPr/>
          <p:nvPr userDrawn="1"/>
        </p:nvCxnSpPr>
        <p:spPr>
          <a:xfrm>
            <a:off x="1428746" y="5754898"/>
            <a:ext cx="0" cy="75058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0641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Clô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550861" y="570600"/>
            <a:ext cx="7560000" cy="1454244"/>
          </a:xfrm>
        </p:spPr>
        <p:txBody>
          <a:bodyPr anchor="b">
            <a:spAutoFit/>
          </a:bodyPr>
          <a:lstStyle>
            <a:lvl1pPr algn="l">
              <a:lnSpc>
                <a:spcPct val="90000"/>
              </a:lnSpc>
              <a:defRPr sz="10500"/>
            </a:lvl1pPr>
          </a:lstStyle>
          <a:p>
            <a:r>
              <a:rPr lang="fr-FR"/>
              <a:t>Fin</a:t>
            </a:r>
          </a:p>
        </p:txBody>
      </p:sp>
      <p:sp>
        <p:nvSpPr>
          <p:cNvPr id="3" name="Sous-titre 2"/>
          <p:cNvSpPr>
            <a:spLocks noGrp="1"/>
          </p:cNvSpPr>
          <p:nvPr>
            <p:ph type="subTitle" idx="1" hasCustomPrompt="1"/>
          </p:nvPr>
        </p:nvSpPr>
        <p:spPr>
          <a:xfrm>
            <a:off x="550861" y="2024844"/>
            <a:ext cx="7560000" cy="803297"/>
          </a:xfrm>
        </p:spPr>
        <p:txBody>
          <a:bodyPr/>
          <a:lstStyle>
            <a:lvl1pPr marL="0" indent="0" algn="l">
              <a:lnSpc>
                <a:spcPct val="90000"/>
              </a:lnSpc>
              <a:buNone/>
              <a:defRPr sz="5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Suite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24" y="4674273"/>
            <a:ext cx="2268000" cy="2175107"/>
          </a:xfrm>
          <a:prstGeom prst="rect">
            <a:avLst/>
          </a:prstGeom>
        </p:spPr>
      </p:pic>
      <p:pic>
        <p:nvPicPr>
          <p:cNvPr id="4" name="Image 3">
            <a:extLst>
              <a:ext uri="{FF2B5EF4-FFF2-40B4-BE49-F238E27FC236}">
                <a16:creationId xmlns:a16="http://schemas.microsoft.com/office/drawing/2014/main" xmlns="" id="{43B03D72-A14A-4D3E-E6C2-65A13F6184E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49225" y="5393719"/>
            <a:ext cx="4263399" cy="1001270"/>
          </a:xfrm>
          <a:prstGeom prst="rect">
            <a:avLst/>
          </a:prstGeom>
        </p:spPr>
      </p:pic>
    </p:spTree>
    <p:extLst>
      <p:ext uri="{BB962C8B-B14F-4D97-AF65-F5344CB8AC3E}">
        <p14:creationId xmlns:p14="http://schemas.microsoft.com/office/powerpoint/2010/main" val="28643149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QUESTION basic">
    <p:bg>
      <p:bgPr>
        <a:solidFill>
          <a:schemeClr val="bg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4932759"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sp>
        <p:nvSpPr>
          <p:cNvPr id="6" name="Titre 5">
            <a:extLst>
              <a:ext uri="{FF2B5EF4-FFF2-40B4-BE49-F238E27FC236}">
                <a16:creationId xmlns:a16="http://schemas.microsoft.com/office/drawing/2014/main" xmlns="" id="{2A88DCCC-B5F0-7796-CB56-7CA1141480F9}"/>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1431270015"/>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B_Question_Choix">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lgn="l">
              <a:defRPr baseline="0"/>
            </a:lvl1pPr>
          </a:lstStyle>
          <a:p>
            <a:r>
              <a:rPr lang="fr-FR"/>
              <a:t>Modifiez le titre de la question</a:t>
            </a:r>
          </a:p>
        </p:txBody>
      </p:sp>
      <p:sp>
        <p:nvSpPr>
          <p:cNvPr id="4" name="Espace réservé de la date 3"/>
          <p:cNvSpPr>
            <a:spLocks noGrp="1"/>
          </p:cNvSpPr>
          <p:nvPr>
            <p:ph type="dt" sz="half" idx="10"/>
          </p:nvPr>
        </p:nvSpPr>
        <p:spPr>
          <a:xfrm>
            <a:off x="457200" y="6356350"/>
            <a:ext cx="21336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542AAF-C3A5-45A3-8BB9-B35A26F94057}" type="datetimeFigureOut">
              <a:rPr lang="fr-FR" smtClean="0"/>
              <a:pPr/>
              <a:t>19/05/2026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1B20E6-F6EE-44AF-80FB-D149460E10CE}" type="slidenum">
              <a:rPr lang="fr-FR" smtClean="0"/>
              <a:pPr/>
              <a:t>‹N°›</a:t>
            </a:fld>
            <a:endParaRPr lang="fr-FR"/>
          </a:p>
        </p:txBody>
      </p:sp>
      <p:sp>
        <p:nvSpPr>
          <p:cNvPr id="10" name="Espace réservé du texte 9"/>
          <p:cNvSpPr>
            <a:spLocks noGrp="1"/>
          </p:cNvSpPr>
          <p:nvPr>
            <p:ph type="body" sz="quarter" idx="13" hasCustomPrompt="1"/>
          </p:nvPr>
        </p:nvSpPr>
        <p:spPr>
          <a:xfrm>
            <a:off x="624418" y="1844824"/>
            <a:ext cx="10943167" cy="461665"/>
          </a:xfrm>
        </p:spPr>
        <p:txBody>
          <a:bodyPr/>
          <a:lstStyle>
            <a:lvl1pPr marL="514350" indent="-514350">
              <a:buFont typeface="+mj-lt"/>
              <a:buAutoNum type="arabicPeriod"/>
              <a:defRPr baseline="0"/>
            </a:lvl1pPr>
          </a:lstStyle>
          <a:p>
            <a:pPr lvl="0"/>
            <a:r>
              <a:rPr lang="fr-FR"/>
              <a:t>Modifiez le texte de la proposition</a:t>
            </a:r>
          </a:p>
        </p:txBody>
      </p:sp>
    </p:spTree>
    <p:extLst>
      <p:ext uri="{BB962C8B-B14F-4D97-AF65-F5344CB8AC3E}">
        <p14:creationId xmlns:p14="http://schemas.microsoft.com/office/powerpoint/2010/main" val="226860496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64369C4-569B-4941-BF2F-2B0299F9C198}" type="datetimeFigureOut">
              <a:rPr lang="fr-FR" smtClean="0"/>
              <a:t>19/05/2026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CBB232C-E696-4BDB-B404-EA7472378915}" type="slidenum">
              <a:rPr lang="fr-FR" smtClean="0"/>
              <a:t>‹N°›</a:t>
            </a:fld>
            <a:endParaRPr lang="fr-FR"/>
          </a:p>
        </p:txBody>
      </p:sp>
    </p:spTree>
    <p:extLst>
      <p:ext uri="{BB962C8B-B14F-4D97-AF65-F5344CB8AC3E}">
        <p14:creationId xmlns:p14="http://schemas.microsoft.com/office/powerpoint/2010/main" val="12326621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exte 3 colonnes">
    <p:spTree>
      <p:nvGrpSpPr>
        <p:cNvPr id="1" name="Shape 32"/>
        <p:cNvGrpSpPr/>
        <p:nvPr/>
      </p:nvGrpSpPr>
      <p:grpSpPr>
        <a:xfrm>
          <a:off x="0" y="0"/>
          <a:ext cx="0" cy="0"/>
          <a:chOff x="0" y="0"/>
          <a:chExt cx="0" cy="0"/>
        </a:xfrm>
      </p:grpSpPr>
      <p:sp>
        <p:nvSpPr>
          <p:cNvPr id="35" name="Shape 35"/>
          <p:cNvSpPr txBox="1">
            <a:spLocks noGrp="1"/>
          </p:cNvSpPr>
          <p:nvPr>
            <p:ph type="body" idx="2"/>
          </p:nvPr>
        </p:nvSpPr>
        <p:spPr>
          <a:xfrm>
            <a:off x="838201" y="2147268"/>
            <a:ext cx="10197352" cy="4185093"/>
          </a:xfrm>
          <a:prstGeom prst="rect">
            <a:avLst/>
          </a:prstGeom>
        </p:spPr>
        <p:txBody>
          <a:bodyPr lIns="91425" tIns="91425" rIns="91425" bIns="91425" anchor="t" anchorCtr="0"/>
          <a:lstStyle>
            <a:lvl1pPr lvl="0" rtl="0">
              <a:spcBef>
                <a:spcPts val="0"/>
              </a:spcBef>
              <a:buClr>
                <a:srgbClr val="2A9919"/>
              </a:buClr>
              <a:buSzPct val="100000"/>
              <a:defRPr sz="1867">
                <a:latin typeface="+mn-lt"/>
              </a:defRPr>
            </a:lvl1pPr>
            <a:lvl2pPr lvl="1" rtl="0">
              <a:spcBef>
                <a:spcPts val="0"/>
              </a:spcBef>
              <a:buSzPct val="100000"/>
              <a:defRPr sz="1867"/>
            </a:lvl2pPr>
            <a:lvl3pPr lvl="2" rtl="0">
              <a:spcBef>
                <a:spcPts val="0"/>
              </a:spcBef>
              <a:buSzPct val="100000"/>
              <a:defRPr sz="1867"/>
            </a:lvl3pPr>
            <a:lvl4pPr lvl="3" rtl="0">
              <a:spcBef>
                <a:spcPts val="0"/>
              </a:spcBef>
              <a:buSzPct val="100000"/>
              <a:defRPr sz="1867"/>
            </a:lvl4pPr>
            <a:lvl5pPr lvl="4" rtl="0">
              <a:spcBef>
                <a:spcPts val="0"/>
              </a:spcBef>
              <a:buSzPct val="100000"/>
              <a:defRPr sz="1867"/>
            </a:lvl5pPr>
            <a:lvl6pPr lvl="5" rtl="0">
              <a:spcBef>
                <a:spcPts val="0"/>
              </a:spcBef>
              <a:buSzPct val="100000"/>
              <a:defRPr sz="1867"/>
            </a:lvl6pPr>
            <a:lvl7pPr lvl="6" rtl="0">
              <a:spcBef>
                <a:spcPts val="0"/>
              </a:spcBef>
              <a:buSzPct val="100000"/>
              <a:defRPr sz="1867"/>
            </a:lvl7pPr>
            <a:lvl8pPr lvl="7" rtl="0">
              <a:spcBef>
                <a:spcPts val="0"/>
              </a:spcBef>
              <a:buSzPct val="100000"/>
              <a:defRPr sz="1867"/>
            </a:lvl8pPr>
            <a:lvl9pPr lvl="8" rtl="0">
              <a:spcBef>
                <a:spcPts val="0"/>
              </a:spcBef>
              <a:buSzPct val="100000"/>
              <a:defRPr sz="1867"/>
            </a:lvl9pPr>
          </a:lstStyle>
          <a:p>
            <a:endParaRPr/>
          </a:p>
        </p:txBody>
      </p:sp>
      <p:sp>
        <p:nvSpPr>
          <p:cNvPr id="16" name="Shape 22">
            <a:extLst>
              <a:ext uri="{FF2B5EF4-FFF2-40B4-BE49-F238E27FC236}">
                <a16:creationId xmlns:a16="http://schemas.microsoft.com/office/drawing/2014/main" xmlns="" id="{058495BF-7E36-4503-B1F6-AFA66A266CFC}"/>
              </a:ext>
            </a:extLst>
          </p:cNvPr>
          <p:cNvSpPr txBox="1">
            <a:spLocks noGrp="1"/>
          </p:cNvSpPr>
          <p:nvPr>
            <p:ph type="title"/>
          </p:nvPr>
        </p:nvSpPr>
        <p:spPr>
          <a:xfrm>
            <a:off x="917780" y="329653"/>
            <a:ext cx="7709753" cy="1143200"/>
          </a:xfrm>
          <a:prstGeom prst="rect">
            <a:avLst/>
          </a:prstGeom>
        </p:spPr>
        <p:txBody>
          <a:bodyPr lIns="91425" tIns="91425" rIns="91425" bIns="91425" anchor="t" anchorCtr="0"/>
          <a:lstStyle>
            <a:lvl1pPr lvl="0">
              <a:spcBef>
                <a:spcPts val="0"/>
              </a:spcBef>
              <a:defRPr>
                <a:latin typeface="+mn-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7" name="Shape 24">
            <a:extLst>
              <a:ext uri="{FF2B5EF4-FFF2-40B4-BE49-F238E27FC236}">
                <a16:creationId xmlns:a16="http://schemas.microsoft.com/office/drawing/2014/main" xmlns="" id="{2BD624F3-08F4-4731-A55E-6358052ED3E7}"/>
              </a:ext>
            </a:extLst>
          </p:cNvPr>
          <p:cNvSpPr/>
          <p:nvPr userDrawn="1"/>
        </p:nvSpPr>
        <p:spPr>
          <a:xfrm>
            <a:off x="11615978" y="250357"/>
            <a:ext cx="60959" cy="1109465"/>
          </a:xfrm>
          <a:prstGeom prst="rect">
            <a:avLst/>
          </a:prstGeom>
          <a:solidFill>
            <a:srgbClr val="CCE00A"/>
          </a:solidFill>
          <a:ln>
            <a:noFill/>
          </a:ln>
        </p:spPr>
        <p:txBody>
          <a:bodyPr lIns="121900" tIns="121900" rIns="121900" bIns="121900" anchor="ctr" anchorCtr="0">
            <a:noAutofit/>
          </a:bodyPr>
          <a:lstStyle/>
          <a:p>
            <a:pPr lvl="0">
              <a:spcBef>
                <a:spcPts val="0"/>
              </a:spcBef>
              <a:buNone/>
            </a:pPr>
            <a:endParaRPr sz="2400"/>
          </a:p>
        </p:txBody>
      </p:sp>
      <p:sp>
        <p:nvSpPr>
          <p:cNvPr id="2" name="Rectangle 1">
            <a:extLst>
              <a:ext uri="{FF2B5EF4-FFF2-40B4-BE49-F238E27FC236}">
                <a16:creationId xmlns:a16="http://schemas.microsoft.com/office/drawing/2014/main" xmlns="" id="{AE7B8621-4524-59F4-B7D9-F9D29AE5A7A7}"/>
              </a:ext>
            </a:extLst>
          </p:cNvPr>
          <p:cNvSpPr/>
          <p:nvPr userDrawn="1"/>
        </p:nvSpPr>
        <p:spPr>
          <a:xfrm>
            <a:off x="1" y="1"/>
            <a:ext cx="1397620" cy="6857999"/>
          </a:xfrm>
          <a:prstGeom prst="rect">
            <a:avLst/>
          </a:prstGeom>
          <a:solidFill>
            <a:srgbClr val="308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solidFill>
                <a:srgbClr val="308061"/>
              </a:solidFill>
            </a:endParaRPr>
          </a:p>
        </p:txBody>
      </p:sp>
      <p:pic>
        <p:nvPicPr>
          <p:cNvPr id="3" name="Image 2">
            <a:extLst>
              <a:ext uri="{FF2B5EF4-FFF2-40B4-BE49-F238E27FC236}">
                <a16:creationId xmlns:a16="http://schemas.microsoft.com/office/drawing/2014/main" xmlns="" id="{2944AFB2-607F-5C55-B628-4CCD536FC4DC}"/>
              </a:ext>
            </a:extLst>
          </p:cNvPr>
          <p:cNvPicPr>
            <a:picLocks noChangeAspect="1"/>
          </p:cNvPicPr>
          <p:nvPr userDrawn="1"/>
        </p:nvPicPr>
        <p:blipFill>
          <a:blip r:embed="rId2"/>
          <a:srcRect/>
          <a:stretch/>
        </p:blipFill>
        <p:spPr>
          <a:xfrm>
            <a:off x="-289811" y="5321367"/>
            <a:ext cx="1944629" cy="1864932"/>
          </a:xfrm>
          <a:prstGeom prst="rect">
            <a:avLst/>
          </a:prstGeom>
        </p:spPr>
      </p:pic>
      <p:pic>
        <p:nvPicPr>
          <p:cNvPr id="4" name="Picture 2">
            <a:extLst>
              <a:ext uri="{FF2B5EF4-FFF2-40B4-BE49-F238E27FC236}">
                <a16:creationId xmlns:a16="http://schemas.microsoft.com/office/drawing/2014/main" xmlns="" id="{84355CA6-ED35-6D31-CF94-96E8028B24AB}"/>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p:blipFill>
        <p:spPr bwMode="auto">
          <a:xfrm>
            <a:off x="11125103" y="6412748"/>
            <a:ext cx="935383" cy="364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475772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numéro de diapositive 4"/>
          <p:cNvSpPr>
            <a:spLocks noGrp="1"/>
          </p:cNvSpPr>
          <p:nvPr>
            <p:ph type="sldNum" sz="quarter" idx="12"/>
          </p:nvPr>
        </p:nvSpPr>
        <p:spPr/>
        <p:txBody>
          <a:bodyPr/>
          <a:lstStyle/>
          <a:p>
            <a:fld id="{E8C60506-5BE4-4453-AE4B-F0F5E69C63A6}" type="slidenum">
              <a:rPr lang="fr-FR" smtClean="0"/>
              <a:pPr/>
              <a:t>‹N°›</a:t>
            </a:fld>
            <a:endParaRPr lang="fr-FR"/>
          </a:p>
        </p:txBody>
      </p:sp>
    </p:spTree>
    <p:extLst>
      <p:ext uri="{BB962C8B-B14F-4D97-AF65-F5344CB8AC3E}">
        <p14:creationId xmlns:p14="http://schemas.microsoft.com/office/powerpoint/2010/main" val="303704633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1_Ouverture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327" y="4674273"/>
            <a:ext cx="2267994" cy="2175107"/>
          </a:xfrm>
          <a:prstGeom prst="rect">
            <a:avLst/>
          </a:prstGeom>
        </p:spPr>
      </p:pic>
    </p:spTree>
    <p:extLst>
      <p:ext uri="{BB962C8B-B14F-4D97-AF65-F5344CB8AC3E}">
        <p14:creationId xmlns:p14="http://schemas.microsoft.com/office/powerpoint/2010/main" val="15955042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_2 focus">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xmlns="" id="{F9BA11EC-8598-B963-F54F-90B71209F595}"/>
              </a:ext>
            </a:extLst>
          </p:cNvPr>
          <p:cNvSpPr>
            <a:spLocks noGrp="1"/>
          </p:cNvSpPr>
          <p:nvPr>
            <p:ph type="ctrTitle"/>
          </p:nvPr>
        </p:nvSpPr>
        <p:spPr>
          <a:xfrm>
            <a:off x="550862" y="1430196"/>
            <a:ext cx="6480000" cy="1631216"/>
          </a:xfrm>
        </p:spPr>
        <p:txBody>
          <a:bodyPr anchor="t"/>
          <a:lstStyle>
            <a:lvl1pPr algn="l">
              <a:defRPr sz="5300">
                <a:solidFill>
                  <a:schemeClr val="tx2"/>
                </a:solidFill>
              </a:defRPr>
            </a:lvl1pPr>
          </a:lstStyle>
          <a:p>
            <a:r>
              <a:rPr lang="fr-FR"/>
              <a:t>Modifiez le style du titre</a:t>
            </a:r>
          </a:p>
        </p:txBody>
      </p:sp>
      <p:sp>
        <p:nvSpPr>
          <p:cNvPr id="13" name="Sous-titre 2">
            <a:extLst>
              <a:ext uri="{FF2B5EF4-FFF2-40B4-BE49-F238E27FC236}">
                <a16:creationId xmlns:a16="http://schemas.microsoft.com/office/drawing/2014/main" xmlns="" id="{F18B9AFD-33D3-E578-49F9-E5814C3676B4}"/>
              </a:ext>
            </a:extLst>
          </p:cNvPr>
          <p:cNvSpPr>
            <a:spLocks noGrp="1"/>
          </p:cNvSpPr>
          <p:nvPr>
            <p:ph type="subTitle" idx="1" hasCustomPrompt="1"/>
          </p:nvPr>
        </p:nvSpPr>
        <p:spPr>
          <a:xfrm>
            <a:off x="550861" y="457553"/>
            <a:ext cx="6480000" cy="461665"/>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spTree>
    <p:extLst>
      <p:ext uri="{BB962C8B-B14F-4D97-AF65-F5344CB8AC3E}">
        <p14:creationId xmlns:p14="http://schemas.microsoft.com/office/powerpoint/2010/main" val="4138500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Focus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50863" y="391743"/>
            <a:ext cx="6481241" cy="630942"/>
          </a:xfrm>
        </p:spPr>
        <p:txBody>
          <a:bodyPr/>
          <a:lstStyle/>
          <a:p>
            <a:r>
              <a:rPr lang="fr-FR"/>
              <a:t>Modifiez le style du titre</a:t>
            </a:r>
          </a:p>
        </p:txBody>
      </p:sp>
      <p:sp>
        <p:nvSpPr>
          <p:cNvPr id="6" name="Espace réservé du numéro de diapositive 5"/>
          <p:cNvSpPr>
            <a:spLocks noGrp="1"/>
          </p:cNvSpPr>
          <p:nvPr>
            <p:ph type="sldNum" sz="quarter" idx="12"/>
          </p:nvPr>
        </p:nvSpPr>
        <p:spPr/>
        <p:txBody>
          <a:bodyPr/>
          <a:lstStyle/>
          <a:p>
            <a:fld id="{E8C60506-5BE4-4453-AE4B-F0F5E69C63A6}" type="slidenum">
              <a:rPr lang="fr-FR" smtClean="0"/>
              <a:t>‹N°›</a:t>
            </a:fld>
            <a:endParaRPr lang="fr-F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6481241" cy="461665"/>
          </a:xfrm>
        </p:spPr>
        <p:txBody>
          <a:bodyPr/>
          <a:lstStyle>
            <a:lvl1pPr>
              <a:defRPr>
                <a:solidFill>
                  <a:schemeClr val="accent1"/>
                </a:solidFill>
              </a:defRPr>
            </a:lvl1pPr>
          </a:lstStyle>
          <a:p>
            <a:pPr lvl="0"/>
            <a:r>
              <a:rPr lang="fr-FR"/>
              <a:t>Cliquez pour modifier les styles du texte du masque</a:t>
            </a:r>
          </a:p>
        </p:txBody>
      </p:sp>
      <p:sp>
        <p:nvSpPr>
          <p:cNvPr id="10" name="Espace réservé du texte 9">
            <a:extLst>
              <a:ext uri="{FF2B5EF4-FFF2-40B4-BE49-F238E27FC236}">
                <a16:creationId xmlns:a16="http://schemas.microsoft.com/office/drawing/2014/main" xmlns="" id="{322FE8DA-3DBC-6774-A4AF-226B93B2A142}"/>
              </a:ext>
            </a:extLst>
          </p:cNvPr>
          <p:cNvSpPr>
            <a:spLocks noGrp="1"/>
          </p:cNvSpPr>
          <p:nvPr>
            <p:ph type="body" sz="quarter" idx="14"/>
          </p:nvPr>
        </p:nvSpPr>
        <p:spPr>
          <a:xfrm>
            <a:off x="6790463" y="2090852"/>
            <a:ext cx="4860000" cy="1169551"/>
          </a:xfrm>
        </p:spPr>
        <p:txBody>
          <a:bodyPr/>
          <a:lstStyle>
            <a:lvl1pPr algn="l">
              <a:spcBef>
                <a:spcPts val="1200"/>
              </a:spcBef>
              <a:defRPr sz="2300"/>
            </a:lvl1pPr>
            <a:lvl2pPr marL="288000" indent="-288000" algn="l">
              <a:spcBef>
                <a:spcPts val="1800"/>
              </a:spcBef>
              <a:buFontTx/>
              <a:buBlip>
                <a:blip r:embed="rId3"/>
              </a:buBlip>
              <a:defRPr sz="1500">
                <a:latin typeface="+mj-lt"/>
              </a:defRPr>
            </a:lvl2pPr>
          </a:lstStyle>
          <a:p>
            <a:pPr lvl="0"/>
            <a:r>
              <a:rPr lang="fr-FR"/>
              <a:t>Cliquez pour modifier les styles du texte du masque</a:t>
            </a:r>
          </a:p>
          <a:p>
            <a:pPr lvl="1"/>
            <a:r>
              <a:rPr lang="fr-FR"/>
              <a:t>Deuxième niveau</a:t>
            </a:r>
          </a:p>
        </p:txBody>
      </p:sp>
      <p:pic>
        <p:nvPicPr>
          <p:cNvPr id="9" name="Image 8">
            <a:extLst>
              <a:ext uri="{FF2B5EF4-FFF2-40B4-BE49-F238E27FC236}">
                <a16:creationId xmlns:a16="http://schemas.microsoft.com/office/drawing/2014/main" xmlns="" id="{0DEEC4C6-21D8-46E7-38DE-C220A6EF981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4927" y="5453065"/>
            <a:ext cx="1188000" cy="1139344"/>
          </a:xfrm>
          <a:prstGeom prst="rect">
            <a:avLst/>
          </a:prstGeom>
        </p:spPr>
      </p:pic>
    </p:spTree>
    <p:extLst>
      <p:ext uri="{BB962C8B-B14F-4D97-AF65-F5344CB8AC3E}">
        <p14:creationId xmlns:p14="http://schemas.microsoft.com/office/powerpoint/2010/main" val="19846375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4FC3C25-34AE-2063-459F-6F69420C4D23}"/>
              </a:ext>
            </a:extLst>
          </p:cNvPr>
          <p:cNvSpPr>
            <a:spLocks noGrp="1"/>
          </p:cNvSpPr>
          <p:nvPr>
            <p:ph type="title"/>
          </p:nvPr>
        </p:nvSpPr>
        <p:spPr/>
        <p:txBody>
          <a:bodyPr/>
          <a:lstStyle/>
          <a:p>
            <a:r>
              <a:rPr lang="fr-FR"/>
              <a:t>Modifiez le style du titre</a:t>
            </a:r>
          </a:p>
        </p:txBody>
      </p:sp>
      <p:sp>
        <p:nvSpPr>
          <p:cNvPr id="3" name="Espace réservé du numéro de diapositive 2">
            <a:extLst>
              <a:ext uri="{FF2B5EF4-FFF2-40B4-BE49-F238E27FC236}">
                <a16:creationId xmlns:a16="http://schemas.microsoft.com/office/drawing/2014/main" xmlns="" id="{F5BC54BC-797E-47F0-4328-95AF88A4B657}"/>
              </a:ext>
            </a:extLst>
          </p:cNvPr>
          <p:cNvSpPr>
            <a:spLocks noGrp="1"/>
          </p:cNvSpPr>
          <p:nvPr>
            <p:ph type="sldNum" sz="quarter" idx="10"/>
          </p:nvPr>
        </p:nvSpPr>
        <p:spPr/>
        <p:txBody>
          <a:bodyPr/>
          <a:lstStyle/>
          <a:p>
            <a:fld id="{E8C60506-5BE4-4453-AE4B-F0F5E69C63A6}" type="slidenum">
              <a:rPr lang="fr-FR" smtClean="0"/>
              <a:pPr/>
              <a:t>‹N°›</a:t>
            </a:fld>
            <a:endParaRPr lang="fr-FR"/>
          </a:p>
        </p:txBody>
      </p:sp>
      <p:sp>
        <p:nvSpPr>
          <p:cNvPr id="6" name="Espace réservé du texte 6">
            <a:extLst>
              <a:ext uri="{FF2B5EF4-FFF2-40B4-BE49-F238E27FC236}">
                <a16:creationId xmlns:a16="http://schemas.microsoft.com/office/drawing/2014/main" xmlns="" id="{BB2D6AFC-DA95-C088-F8F6-D41AF3EAD593}"/>
              </a:ext>
            </a:extLst>
          </p:cNvPr>
          <p:cNvSpPr>
            <a:spLocks noGrp="1"/>
          </p:cNvSpPr>
          <p:nvPr>
            <p:ph type="body" sz="quarter" idx="11"/>
          </p:nvPr>
        </p:nvSpPr>
        <p:spPr>
          <a:xfrm>
            <a:off x="563854" y="2636912"/>
            <a:ext cx="6216221"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7" name="Espace réservé du texte 6">
            <a:extLst>
              <a:ext uri="{FF2B5EF4-FFF2-40B4-BE49-F238E27FC236}">
                <a16:creationId xmlns:a16="http://schemas.microsoft.com/office/drawing/2014/main" xmlns="" id="{CC62231C-C593-F262-9D0C-47D7DDB75938}"/>
              </a:ext>
            </a:extLst>
          </p:cNvPr>
          <p:cNvSpPr>
            <a:spLocks noGrp="1"/>
          </p:cNvSpPr>
          <p:nvPr>
            <p:ph type="body" sz="quarter" idx="12" hasCustomPrompt="1"/>
          </p:nvPr>
        </p:nvSpPr>
        <p:spPr>
          <a:xfrm>
            <a:off x="551714" y="1448780"/>
            <a:ext cx="971778"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8" name="Espace réservé du texte 6">
            <a:extLst>
              <a:ext uri="{FF2B5EF4-FFF2-40B4-BE49-F238E27FC236}">
                <a16:creationId xmlns:a16="http://schemas.microsoft.com/office/drawing/2014/main" xmlns="" id="{9B4F4298-F9AA-F232-2620-D9D8151EC3B5}"/>
              </a:ext>
            </a:extLst>
          </p:cNvPr>
          <p:cNvSpPr>
            <a:spLocks noGrp="1"/>
          </p:cNvSpPr>
          <p:nvPr>
            <p:ph type="body" sz="quarter" idx="13"/>
          </p:nvPr>
        </p:nvSpPr>
        <p:spPr>
          <a:xfrm>
            <a:off x="2184035" y="3955122"/>
            <a:ext cx="7440357"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9" name="Espace réservé du texte 6">
            <a:extLst>
              <a:ext uri="{FF2B5EF4-FFF2-40B4-BE49-F238E27FC236}">
                <a16:creationId xmlns:a16="http://schemas.microsoft.com/office/drawing/2014/main" xmlns="" id="{836DC28E-7B26-D0A4-50FA-1631E7543108}"/>
              </a:ext>
            </a:extLst>
          </p:cNvPr>
          <p:cNvSpPr>
            <a:spLocks noGrp="1"/>
          </p:cNvSpPr>
          <p:nvPr>
            <p:ph type="body" sz="quarter" idx="14"/>
          </p:nvPr>
        </p:nvSpPr>
        <p:spPr>
          <a:xfrm>
            <a:off x="6636061" y="6129300"/>
            <a:ext cx="4356484"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10" name="Espace réservé du texte 6">
            <a:extLst>
              <a:ext uri="{FF2B5EF4-FFF2-40B4-BE49-F238E27FC236}">
                <a16:creationId xmlns:a16="http://schemas.microsoft.com/office/drawing/2014/main" xmlns="" id="{B30A4E84-F711-2531-51B2-332214A2C12B}"/>
              </a:ext>
            </a:extLst>
          </p:cNvPr>
          <p:cNvSpPr>
            <a:spLocks noGrp="1"/>
          </p:cNvSpPr>
          <p:nvPr>
            <p:ph type="body" sz="quarter" idx="15" hasCustomPrompt="1"/>
          </p:nvPr>
        </p:nvSpPr>
        <p:spPr>
          <a:xfrm>
            <a:off x="1667146" y="1448780"/>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1" name="Espace réservé du texte 6">
            <a:extLst>
              <a:ext uri="{FF2B5EF4-FFF2-40B4-BE49-F238E27FC236}">
                <a16:creationId xmlns:a16="http://schemas.microsoft.com/office/drawing/2014/main" xmlns="" id="{B508742C-6EA5-B59C-0B1D-197FEB5BFE96}"/>
              </a:ext>
            </a:extLst>
          </p:cNvPr>
          <p:cNvSpPr>
            <a:spLocks noGrp="1"/>
          </p:cNvSpPr>
          <p:nvPr>
            <p:ph type="body" sz="quarter" idx="16" hasCustomPrompt="1"/>
          </p:nvPr>
        </p:nvSpPr>
        <p:spPr>
          <a:xfrm>
            <a:off x="3332076"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2" name="Espace réservé du texte 6">
            <a:extLst>
              <a:ext uri="{FF2B5EF4-FFF2-40B4-BE49-F238E27FC236}">
                <a16:creationId xmlns:a16="http://schemas.microsoft.com/office/drawing/2014/main" xmlns="" id="{F96460F6-4440-7F23-E0AE-BAA407822622}"/>
              </a:ext>
            </a:extLst>
          </p:cNvPr>
          <p:cNvSpPr>
            <a:spLocks noGrp="1"/>
          </p:cNvSpPr>
          <p:nvPr>
            <p:ph type="body" sz="quarter" idx="17" hasCustomPrompt="1"/>
          </p:nvPr>
        </p:nvSpPr>
        <p:spPr>
          <a:xfrm>
            <a:off x="4855568" y="1448780"/>
            <a:ext cx="1512530" cy="230832"/>
          </a:xfrm>
          <a:solidFill>
            <a:schemeClr val="tx2"/>
          </a:solidFill>
        </p:spPr>
        <p:txBody>
          <a:bodyPr/>
          <a:lstStyle>
            <a:lvl1pPr algn="ctr">
              <a:defRPr sz="1500">
                <a:solidFill>
                  <a:schemeClr val="bg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3" name="Espace réservé du texte 6">
            <a:extLst>
              <a:ext uri="{FF2B5EF4-FFF2-40B4-BE49-F238E27FC236}">
                <a16:creationId xmlns:a16="http://schemas.microsoft.com/office/drawing/2014/main" xmlns="" id="{736FCF7A-CFF1-1BEF-947B-E6D2CAB06F79}"/>
              </a:ext>
            </a:extLst>
          </p:cNvPr>
          <p:cNvSpPr>
            <a:spLocks noGrp="1"/>
          </p:cNvSpPr>
          <p:nvPr>
            <p:ph type="body" sz="quarter" idx="18" hasCustomPrompt="1"/>
          </p:nvPr>
        </p:nvSpPr>
        <p:spPr>
          <a:xfrm>
            <a:off x="7747712" y="1451992"/>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4" name="Espace réservé du texte 6">
            <a:extLst>
              <a:ext uri="{FF2B5EF4-FFF2-40B4-BE49-F238E27FC236}">
                <a16:creationId xmlns:a16="http://schemas.microsoft.com/office/drawing/2014/main" xmlns="" id="{FAA4E4B5-3FE1-CEA9-4BD2-578156E12204}"/>
              </a:ext>
            </a:extLst>
          </p:cNvPr>
          <p:cNvSpPr>
            <a:spLocks noGrp="1"/>
          </p:cNvSpPr>
          <p:nvPr>
            <p:ph type="body" sz="quarter" idx="19" hasCustomPrompt="1"/>
          </p:nvPr>
        </p:nvSpPr>
        <p:spPr>
          <a:xfrm>
            <a:off x="10122190"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5" name="Espace réservé du texte 6">
            <a:extLst>
              <a:ext uri="{FF2B5EF4-FFF2-40B4-BE49-F238E27FC236}">
                <a16:creationId xmlns:a16="http://schemas.microsoft.com/office/drawing/2014/main" xmlns="" id="{08F00902-7138-8CF9-FEE8-0564B84D919A}"/>
              </a:ext>
            </a:extLst>
          </p:cNvPr>
          <p:cNvSpPr>
            <a:spLocks noGrp="1"/>
          </p:cNvSpPr>
          <p:nvPr>
            <p:ph type="body" sz="quarter" idx="20" hasCustomPrompt="1"/>
          </p:nvPr>
        </p:nvSpPr>
        <p:spPr>
          <a:xfrm>
            <a:off x="0" y="1980111"/>
            <a:ext cx="6768000" cy="510497"/>
          </a:xfrm>
          <a:prstGeom prst="homePlate">
            <a:avLst/>
          </a:prstGeom>
          <a:solidFill>
            <a:schemeClr val="accent1"/>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6" name="Espace réservé du texte 6">
            <a:extLst>
              <a:ext uri="{FF2B5EF4-FFF2-40B4-BE49-F238E27FC236}">
                <a16:creationId xmlns:a16="http://schemas.microsoft.com/office/drawing/2014/main" xmlns="" id="{1008CA0C-E3E5-4E87-5104-DB7420B09C01}"/>
              </a:ext>
            </a:extLst>
          </p:cNvPr>
          <p:cNvSpPr>
            <a:spLocks noGrp="1"/>
          </p:cNvSpPr>
          <p:nvPr>
            <p:ph type="body" sz="quarter" idx="21" hasCustomPrompt="1"/>
          </p:nvPr>
        </p:nvSpPr>
        <p:spPr>
          <a:xfrm>
            <a:off x="2227833" y="3270030"/>
            <a:ext cx="7344000" cy="510497"/>
          </a:xfrm>
          <a:prstGeom prst="homePlate">
            <a:avLst/>
          </a:prstGeom>
          <a:solidFill>
            <a:schemeClr val="tx2"/>
          </a:solidFill>
        </p:spPr>
        <p:txBody>
          <a:bodyPr wrap="square" tIns="108000" rIns="144000" bIns="108000">
            <a:spAutoFit/>
          </a:bodyPr>
          <a:lstStyle>
            <a:lvl1pPr algn="r">
              <a:defRPr sz="1900">
                <a:solidFill>
                  <a:schemeClr val="bg1"/>
                </a:solidFill>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7" name="Espace réservé du texte 6">
            <a:extLst>
              <a:ext uri="{FF2B5EF4-FFF2-40B4-BE49-F238E27FC236}">
                <a16:creationId xmlns:a16="http://schemas.microsoft.com/office/drawing/2014/main" xmlns="" id="{B5FC248B-72E0-DFDC-8AC2-1DB0A5A4CC95}"/>
              </a:ext>
            </a:extLst>
          </p:cNvPr>
          <p:cNvSpPr>
            <a:spLocks noGrp="1"/>
          </p:cNvSpPr>
          <p:nvPr>
            <p:ph type="body" sz="quarter" idx="22" hasCustomPrompt="1"/>
          </p:nvPr>
        </p:nvSpPr>
        <p:spPr>
          <a:xfrm>
            <a:off x="6059996" y="5516501"/>
            <a:ext cx="6120000" cy="510497"/>
          </a:xfrm>
          <a:prstGeom prst="homePlate">
            <a:avLst/>
          </a:prstGeom>
          <a:solidFill>
            <a:schemeClr val="accent3"/>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Tree>
    <p:extLst>
      <p:ext uri="{BB962C8B-B14F-4D97-AF65-F5344CB8AC3E}">
        <p14:creationId xmlns:p14="http://schemas.microsoft.com/office/powerpoint/2010/main" val="7749513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xmlns="" id="{CCF0813D-6643-F4CF-4F29-DAE9F0E858E2}"/>
              </a:ext>
            </a:extLst>
          </p:cNvPr>
          <p:cNvPicPr>
            <a:picLocks noChangeAspect="1"/>
          </p:cNvPicPr>
          <p:nvPr userDrawn="1"/>
        </p:nvPicPr>
        <p:blipFill>
          <a:blip r:embed="rId2"/>
          <a:stretch>
            <a:fillRect/>
          </a:stretch>
        </p:blipFill>
        <p:spPr>
          <a:xfrm>
            <a:off x="6365811" y="0"/>
            <a:ext cx="5829300" cy="6858000"/>
          </a:xfrm>
          <a:prstGeom prst="rect">
            <a:avLst/>
          </a:prstGeom>
        </p:spPr>
      </p:pic>
    </p:spTree>
    <p:extLst>
      <p:ext uri="{BB962C8B-B14F-4D97-AF65-F5344CB8AC3E}">
        <p14:creationId xmlns:p14="http://schemas.microsoft.com/office/powerpoint/2010/main" val="298107865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xmlns="" id="{2FC5EEE1-7A82-AA1F-0A85-AF29C572ABC0}"/>
              </a:ext>
            </a:extLst>
          </p:cNvPr>
          <p:cNvPicPr>
            <a:picLocks noChangeAspect="1"/>
          </p:cNvPicPr>
          <p:nvPr userDrawn="1"/>
        </p:nvPicPr>
        <p:blipFill>
          <a:blip r:embed="rId2"/>
          <a:stretch>
            <a:fillRect/>
          </a:stretch>
        </p:blipFill>
        <p:spPr>
          <a:xfrm>
            <a:off x="0" y="0"/>
            <a:ext cx="6959600" cy="6858000"/>
          </a:xfrm>
          <a:prstGeom prst="rect">
            <a:avLst/>
          </a:prstGeom>
        </p:spPr>
      </p:pic>
      <p:pic>
        <p:nvPicPr>
          <p:cNvPr id="4" name="Image 3">
            <a:extLst>
              <a:ext uri="{FF2B5EF4-FFF2-40B4-BE49-F238E27FC236}">
                <a16:creationId xmlns:a16="http://schemas.microsoft.com/office/drawing/2014/main" xmlns="" id="{9486EFF1-8ABB-4A0B-F2D6-01F76557A2F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Tree>
    <p:extLst>
      <p:ext uri="{BB962C8B-B14F-4D97-AF65-F5344CB8AC3E}">
        <p14:creationId xmlns:p14="http://schemas.microsoft.com/office/powerpoint/2010/main" val="19199126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80805710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numéro de diapositive 4"/>
          <p:cNvSpPr>
            <a:spLocks noGrp="1"/>
          </p:cNvSpPr>
          <p:nvPr>
            <p:ph type="sldNum" sz="quarter" idx="12"/>
          </p:nvPr>
        </p:nvSpPr>
        <p:spPr/>
        <p:txBody>
          <a:bodyPr/>
          <a:lstStyle/>
          <a:p>
            <a:fld id="{E8C60506-5BE4-4453-AE4B-F0F5E69C63A6}" type="slidenum">
              <a:rPr lang="fr-FR" smtClean="0"/>
              <a:pPr/>
              <a:t>‹N°›</a:t>
            </a:fld>
            <a:endParaRPr lang="fr-FR"/>
          </a:p>
        </p:txBody>
      </p:sp>
    </p:spTree>
    <p:extLst>
      <p:ext uri="{BB962C8B-B14F-4D97-AF65-F5344CB8AC3E}">
        <p14:creationId xmlns:p14="http://schemas.microsoft.com/office/powerpoint/2010/main" val="296456443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1_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20582185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1_Q &amp; 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C94CD08D-A639-EA50-08CD-6DF139CEBEB3}"/>
              </a:ext>
            </a:extLst>
          </p:cNvPr>
          <p:cNvSpPr/>
          <p:nvPr userDrawn="1"/>
        </p:nvSpPr>
        <p:spPr>
          <a:xfrm>
            <a:off x="0" y="0"/>
            <a:ext cx="12192000" cy="532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Espace réservé du texte 6">
            <a:extLst>
              <a:ext uri="{FF2B5EF4-FFF2-40B4-BE49-F238E27FC236}">
                <a16:creationId xmlns:a16="http://schemas.microsoft.com/office/drawing/2014/main" xmlns="" id="{83839732-8F6C-D6DE-4136-B54651F400A3}"/>
              </a:ext>
            </a:extLst>
          </p:cNvPr>
          <p:cNvSpPr>
            <a:spLocks noGrp="1"/>
          </p:cNvSpPr>
          <p:nvPr>
            <p:ph type="body" sz="quarter" idx="10" hasCustomPrompt="1"/>
          </p:nvPr>
        </p:nvSpPr>
        <p:spPr>
          <a:xfrm>
            <a:off x="5627948" y="1742326"/>
            <a:ext cx="6013190" cy="1938992"/>
          </a:xfrm>
        </p:spPr>
        <p:txBody>
          <a:bodyPr anchor="ctr"/>
          <a:lstStyle>
            <a:lvl1pPr>
              <a:lnSpc>
                <a:spcPct val="90000"/>
              </a:lnSpc>
              <a:defRPr sz="7000">
                <a:solidFill>
                  <a:schemeClr val="bg1"/>
                </a:solidFill>
                <a:latin typeface="+mj-lt"/>
              </a:defRPr>
            </a:lvl1pPr>
            <a:lvl2pPr>
              <a:lnSpc>
                <a:spcPct val="90000"/>
              </a:lnSpc>
              <a:defRPr sz="7000">
                <a:latin typeface="+mj-lt"/>
              </a:defRPr>
            </a:lvl2pPr>
            <a:lvl3pPr>
              <a:defRPr sz="1500">
                <a:latin typeface="+mj-lt"/>
              </a:defRPr>
            </a:lvl3pPr>
            <a:lvl4pPr>
              <a:defRPr sz="1500">
                <a:latin typeface="+mj-lt"/>
              </a:defRPr>
            </a:lvl4pPr>
            <a:lvl5pPr>
              <a:defRPr sz="1500">
                <a:latin typeface="+mj-lt"/>
              </a:defRPr>
            </a:lvl5pPr>
          </a:lstStyle>
          <a:p>
            <a:pPr lvl="0"/>
            <a:r>
              <a:rPr lang="fr-FR"/>
              <a:t>Niveau 1</a:t>
            </a:r>
          </a:p>
          <a:p>
            <a:pPr lvl="1"/>
            <a:r>
              <a:rPr lang="fr-FR"/>
              <a:t>Niveau 2</a:t>
            </a:r>
          </a:p>
        </p:txBody>
      </p:sp>
      <p:pic>
        <p:nvPicPr>
          <p:cNvPr id="9" name="Image 8">
            <a:extLst>
              <a:ext uri="{FF2B5EF4-FFF2-40B4-BE49-F238E27FC236}">
                <a16:creationId xmlns:a16="http://schemas.microsoft.com/office/drawing/2014/main" xmlns="" id="{8B1A0D45-1B0B-5D61-510B-956B7155FFC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91544" y="1559759"/>
            <a:ext cx="3127254" cy="2247143"/>
          </a:xfrm>
          <a:prstGeom prst="rect">
            <a:avLst/>
          </a:prstGeom>
        </p:spPr>
      </p:pic>
      <p:pic>
        <p:nvPicPr>
          <p:cNvPr id="20" name="Image 19">
            <a:extLst>
              <a:ext uri="{FF2B5EF4-FFF2-40B4-BE49-F238E27FC236}">
                <a16:creationId xmlns:a16="http://schemas.microsoft.com/office/drawing/2014/main" xmlns="" id="{EE91BC35-582E-33F9-42EA-84AC310D2C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36160" y="5560516"/>
            <a:ext cx="4263399" cy="1001270"/>
          </a:xfrm>
          <a:prstGeom prst="rect">
            <a:avLst/>
          </a:prstGeom>
        </p:spPr>
      </p:pic>
      <p:pic>
        <p:nvPicPr>
          <p:cNvPr id="22" name="Image 21">
            <a:extLst>
              <a:ext uri="{FF2B5EF4-FFF2-40B4-BE49-F238E27FC236}">
                <a16:creationId xmlns:a16="http://schemas.microsoft.com/office/drawing/2014/main" xmlns="" id="{25203533-725A-9D65-5E0E-14A10D78280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64927" y="5560516"/>
            <a:ext cx="1188000" cy="1139344"/>
          </a:xfrm>
          <a:prstGeom prst="rect">
            <a:avLst/>
          </a:prstGeom>
        </p:spPr>
      </p:pic>
      <p:cxnSp>
        <p:nvCxnSpPr>
          <p:cNvPr id="8" name="Connecteur droit 7">
            <a:extLst>
              <a:ext uri="{FF2B5EF4-FFF2-40B4-BE49-F238E27FC236}">
                <a16:creationId xmlns:a16="http://schemas.microsoft.com/office/drawing/2014/main" xmlns="" id="{D01FDDA1-46E8-71A1-4892-ACAAE0D067AB}"/>
              </a:ext>
            </a:extLst>
          </p:cNvPr>
          <p:cNvCxnSpPr/>
          <p:nvPr userDrawn="1"/>
        </p:nvCxnSpPr>
        <p:spPr>
          <a:xfrm>
            <a:off x="1428746" y="5754898"/>
            <a:ext cx="0" cy="75058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72931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Clô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550861" y="570600"/>
            <a:ext cx="7560000" cy="1454244"/>
          </a:xfrm>
        </p:spPr>
        <p:txBody>
          <a:bodyPr anchor="b">
            <a:spAutoFit/>
          </a:bodyPr>
          <a:lstStyle>
            <a:lvl1pPr algn="l">
              <a:lnSpc>
                <a:spcPct val="90000"/>
              </a:lnSpc>
              <a:defRPr sz="10500"/>
            </a:lvl1pPr>
          </a:lstStyle>
          <a:p>
            <a:r>
              <a:rPr lang="fr-FR"/>
              <a:t>Fin</a:t>
            </a:r>
          </a:p>
        </p:txBody>
      </p:sp>
      <p:sp>
        <p:nvSpPr>
          <p:cNvPr id="3" name="Sous-titre 2"/>
          <p:cNvSpPr>
            <a:spLocks noGrp="1"/>
          </p:cNvSpPr>
          <p:nvPr>
            <p:ph type="subTitle" idx="1" hasCustomPrompt="1"/>
          </p:nvPr>
        </p:nvSpPr>
        <p:spPr>
          <a:xfrm>
            <a:off x="550861" y="2024844"/>
            <a:ext cx="7560000" cy="803297"/>
          </a:xfrm>
        </p:spPr>
        <p:txBody>
          <a:bodyPr/>
          <a:lstStyle>
            <a:lvl1pPr marL="0" indent="0" algn="l">
              <a:lnSpc>
                <a:spcPct val="90000"/>
              </a:lnSpc>
              <a:buNone/>
              <a:defRPr sz="5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Suite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24" y="4674273"/>
            <a:ext cx="2268000" cy="2175107"/>
          </a:xfrm>
          <a:prstGeom prst="rect">
            <a:avLst/>
          </a:prstGeom>
        </p:spPr>
      </p:pic>
      <p:pic>
        <p:nvPicPr>
          <p:cNvPr id="4" name="Image 3">
            <a:extLst>
              <a:ext uri="{FF2B5EF4-FFF2-40B4-BE49-F238E27FC236}">
                <a16:creationId xmlns:a16="http://schemas.microsoft.com/office/drawing/2014/main" xmlns="" id="{43B03D72-A14A-4D3E-E6C2-65A13F6184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9225" y="5393719"/>
            <a:ext cx="4263399" cy="1001270"/>
          </a:xfrm>
          <a:prstGeom prst="rect">
            <a:avLst/>
          </a:prstGeom>
        </p:spPr>
      </p:pic>
    </p:spTree>
    <p:extLst>
      <p:ext uri="{BB962C8B-B14F-4D97-AF65-F5344CB8AC3E}">
        <p14:creationId xmlns:p14="http://schemas.microsoft.com/office/powerpoint/2010/main" val="211448151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userDrawn="1">
  <p:cSld name="2_Ouverture 6 interieure">
    <p:bg>
      <p:bgPr>
        <a:solidFill>
          <a:schemeClr val="accent2"/>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7" name="Image 6">
            <a:extLst>
              <a:ext uri="{FF2B5EF4-FFF2-40B4-BE49-F238E27FC236}">
                <a16:creationId xmlns:a16="http://schemas.microsoft.com/office/drawing/2014/main" xmlns="" id="{D892CF33-A487-6D31-96DA-B083C9D342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2140" cy="6858000"/>
          </a:xfrm>
          <a:prstGeom prst="rect">
            <a:avLst/>
          </a:prstGeom>
        </p:spPr>
      </p:pic>
      <p:pic>
        <p:nvPicPr>
          <p:cNvPr id="12" name="Image 11">
            <a:extLst>
              <a:ext uri="{FF2B5EF4-FFF2-40B4-BE49-F238E27FC236}">
                <a16:creationId xmlns:a16="http://schemas.microsoft.com/office/drawing/2014/main" xmlns="" id="{8761ACB2-8F72-C934-C623-2B6361BD64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60" y="4682893"/>
            <a:ext cx="2267994" cy="2175107"/>
          </a:xfrm>
          <a:prstGeom prst="rect">
            <a:avLst/>
          </a:prstGeom>
        </p:spPr>
      </p:pic>
    </p:spTree>
    <p:extLst>
      <p:ext uri="{BB962C8B-B14F-4D97-AF65-F5344CB8AC3E}">
        <p14:creationId xmlns:p14="http://schemas.microsoft.com/office/powerpoint/2010/main" val="357296160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userDrawn="1">
  <p:cSld name="3_Ouverture 6 interieure">
    <p:bg>
      <p:bgPr>
        <a:solidFill>
          <a:schemeClr val="accent2"/>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xmlns="" id="{D892CF33-A487-6D31-96DA-B083C9D342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2140" cy="6858000"/>
          </a:xfrm>
          <a:prstGeom prst="rect">
            <a:avLst/>
          </a:prstGeom>
        </p:spPr>
      </p:pic>
      <p:sp>
        <p:nvSpPr>
          <p:cNvPr id="2" name="Titre 1"/>
          <p:cNvSpPr>
            <a:spLocks noGrp="1"/>
          </p:cNvSpPr>
          <p:nvPr>
            <p:ph type="ctrTitle"/>
          </p:nvPr>
        </p:nvSpPr>
        <p:spPr>
          <a:xfrm>
            <a:off x="550862" y="1124744"/>
            <a:ext cx="9433570" cy="1631216"/>
          </a:xfrm>
        </p:spPr>
        <p:txBody>
          <a:bodyPr anchor="t"/>
          <a:lstStyle>
            <a:lvl1pPr algn="l">
              <a:defRPr sz="5300">
                <a:solidFill>
                  <a:schemeClr val="bg1"/>
                </a:solidFill>
              </a:defRPr>
            </a:lvl1pPr>
          </a:lstStyle>
          <a:p>
            <a:r>
              <a:rPr lang="fr-FR"/>
              <a:t>Modifiez le style du titre</a:t>
            </a:r>
          </a:p>
        </p:txBody>
      </p:sp>
      <p:pic>
        <p:nvPicPr>
          <p:cNvPr id="12" name="Image 11">
            <a:extLst>
              <a:ext uri="{FF2B5EF4-FFF2-40B4-BE49-F238E27FC236}">
                <a16:creationId xmlns:a16="http://schemas.microsoft.com/office/drawing/2014/main" xmlns="" id="{8761ACB2-8F72-C934-C623-2B6361BD64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60" y="4682893"/>
            <a:ext cx="2267994" cy="2175107"/>
          </a:xfrm>
          <a:prstGeom prst="rect">
            <a:avLst/>
          </a:prstGeom>
        </p:spPr>
      </p:pic>
    </p:spTree>
    <p:extLst>
      <p:ext uri="{BB962C8B-B14F-4D97-AF65-F5344CB8AC3E}">
        <p14:creationId xmlns:p14="http://schemas.microsoft.com/office/powerpoint/2010/main" val="166979737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QUESTION basic">
    <p:bg>
      <p:bgPr>
        <a:solidFill>
          <a:schemeClr val="bg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4932759"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sp>
        <p:nvSpPr>
          <p:cNvPr id="6" name="Titre 5">
            <a:extLst>
              <a:ext uri="{FF2B5EF4-FFF2-40B4-BE49-F238E27FC236}">
                <a16:creationId xmlns:a16="http://schemas.microsoft.com/office/drawing/2014/main" xmlns="" id="{2A88DCCC-B5F0-7796-CB56-7CA1141480F9}"/>
              </a:ext>
            </a:extLst>
          </p:cNvPr>
          <p:cNvSpPr>
            <a:spLocks noGrp="1"/>
          </p:cNvSpPr>
          <p:nvPr>
            <p:ph type="title"/>
          </p:nvPr>
        </p:nvSpPr>
        <p:spPr/>
        <p:txBody>
          <a:bodyPr/>
          <a:lstStyle/>
          <a:p>
            <a:r>
              <a:rPr lang="fr-FR"/>
              <a:t>Modifiez le style du titre</a:t>
            </a:r>
          </a:p>
        </p:txBody>
      </p:sp>
      <p:pic>
        <p:nvPicPr>
          <p:cNvPr id="5" name="Image 4">
            <a:extLst>
              <a:ext uri="{FF2B5EF4-FFF2-40B4-BE49-F238E27FC236}">
                <a16:creationId xmlns:a16="http://schemas.microsoft.com/office/drawing/2014/main" xmlns="" id="{E8EF9EDA-7DAC-F930-95B3-F8BB8068D3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Tree>
    <p:extLst>
      <p:ext uri="{BB962C8B-B14F-4D97-AF65-F5344CB8AC3E}">
        <p14:creationId xmlns:p14="http://schemas.microsoft.com/office/powerpoint/2010/main" val="153651978"/>
      </p:ext>
    </p:extLst>
  </p:cSld>
  <p:clrMapOvr>
    <a:overrideClrMapping bg1="dk1" tx1="lt1" bg2="dk2" tx2="lt2" accent1="accent1" accent2="accent2" accent3="accent3" accent4="accent4" accent5="accent5" accent6="accent6" hlink="hlink" folHlink="folHlink"/>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userDrawn="1">
  <p:cSld name="3_Ouverture illustrée">
    <p:bg>
      <p:bgPr>
        <a:solidFill>
          <a:schemeClr val="accent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4932759"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pic>
        <p:nvPicPr>
          <p:cNvPr id="6" name="Image 5">
            <a:extLst>
              <a:ext uri="{FF2B5EF4-FFF2-40B4-BE49-F238E27FC236}">
                <a16:creationId xmlns:a16="http://schemas.microsoft.com/office/drawing/2014/main" xmlns="" id="{C9CC8223-4A36-A7A9-431F-CF92400DCD8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
        <p:nvSpPr>
          <p:cNvPr id="4" name="Titre 5">
            <a:extLst>
              <a:ext uri="{FF2B5EF4-FFF2-40B4-BE49-F238E27FC236}">
                <a16:creationId xmlns:a16="http://schemas.microsoft.com/office/drawing/2014/main" xmlns="" id="{394B7762-A55C-5239-0724-4CBF65C7D268}"/>
              </a:ext>
            </a:extLst>
          </p:cNvPr>
          <p:cNvSpPr>
            <a:spLocks noGrp="1"/>
          </p:cNvSpPr>
          <p:nvPr>
            <p:ph type="title"/>
          </p:nvPr>
        </p:nvSpPr>
        <p:spPr>
          <a:xfrm>
            <a:off x="550863" y="404664"/>
            <a:ext cx="11088000" cy="630942"/>
          </a:xfrm>
        </p:spPr>
        <p:txBody>
          <a:bodyPr/>
          <a:lstStyle>
            <a:lvl1pPr>
              <a:defRPr>
                <a:solidFill>
                  <a:schemeClr val="bg1"/>
                </a:solidFill>
              </a:defRPr>
            </a:lvl1pPr>
          </a:lstStyle>
          <a:p>
            <a:r>
              <a:rPr lang="fr-FR"/>
              <a:t>Modifiez le style du titre</a:t>
            </a:r>
          </a:p>
        </p:txBody>
      </p:sp>
    </p:spTree>
    <p:extLst>
      <p:ext uri="{BB962C8B-B14F-4D97-AF65-F5344CB8AC3E}">
        <p14:creationId xmlns:p14="http://schemas.microsoft.com/office/powerpoint/2010/main" val="204957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Table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50862" y="391743"/>
            <a:ext cx="7920000" cy="630942"/>
          </a:xfrm>
        </p:spPr>
        <p:txBody>
          <a:bodyPr/>
          <a:lstStyle>
            <a:lvl1pPr>
              <a:defRPr/>
            </a:lvl1pPr>
          </a:lstStyle>
          <a:p>
            <a:r>
              <a:rPr lang="fr-FR"/>
              <a:t>Titre</a:t>
            </a:r>
          </a:p>
        </p:txBody>
      </p:sp>
      <p:sp>
        <p:nvSpPr>
          <p:cNvPr id="6" name="Espace réservé du numéro de diapositive 5"/>
          <p:cNvSpPr>
            <a:spLocks noGrp="1"/>
          </p:cNvSpPr>
          <p:nvPr>
            <p:ph type="sldNum" sz="quarter" idx="12"/>
          </p:nvPr>
        </p:nvSpPr>
        <p:spPr>
          <a:xfrm>
            <a:off x="11197620" y="6093296"/>
            <a:ext cx="442996" cy="230832"/>
          </a:xfrm>
          <a:prstGeom prst="rect">
            <a:avLst/>
          </a:prstGeom>
        </p:spPr>
        <p:txBody>
          <a:bodyPr/>
          <a:lstStyle>
            <a:lvl1pPr>
              <a:defRPr>
                <a:solidFill>
                  <a:schemeClr val="bg1"/>
                </a:solidFill>
              </a:defRPr>
            </a:lvl1pPr>
          </a:lstStyle>
          <a:p>
            <a:fld id="{E8C60506-5BE4-4453-AE4B-F0F5E69C63A6}" type="slidenum">
              <a:rPr lang="fr-FR" smtClean="0"/>
              <a:pPr/>
              <a:t>‹N°›</a:t>
            </a:fld>
            <a:endParaRPr lang="fr-F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hasCustomPrompt="1"/>
          </p:nvPr>
        </p:nvSpPr>
        <p:spPr>
          <a:xfrm>
            <a:off x="550862" y="1083131"/>
            <a:ext cx="7920000" cy="461665"/>
          </a:xfrm>
        </p:spPr>
        <p:txBody>
          <a:bodyPr/>
          <a:lstStyle>
            <a:lvl1pPr>
              <a:defRPr>
                <a:solidFill>
                  <a:schemeClr val="accent1"/>
                </a:solidFill>
              </a:defRPr>
            </a:lvl1pPr>
          </a:lstStyle>
          <a:p>
            <a:pPr lvl="0"/>
            <a:r>
              <a:rPr lang="fr-FR"/>
              <a:t>Sous-titre</a:t>
            </a:r>
          </a:p>
        </p:txBody>
      </p:sp>
      <p:sp>
        <p:nvSpPr>
          <p:cNvPr id="9" name="Espace réservé du tableau 8">
            <a:extLst>
              <a:ext uri="{FF2B5EF4-FFF2-40B4-BE49-F238E27FC236}">
                <a16:creationId xmlns:a16="http://schemas.microsoft.com/office/drawing/2014/main" xmlns="" id="{2403F5FF-4001-8AE6-9E37-B1870172026B}"/>
              </a:ext>
            </a:extLst>
          </p:cNvPr>
          <p:cNvSpPr>
            <a:spLocks noGrp="1"/>
          </p:cNvSpPr>
          <p:nvPr>
            <p:ph type="tbl" sz="quarter" idx="14"/>
          </p:nvPr>
        </p:nvSpPr>
        <p:spPr>
          <a:xfrm>
            <a:off x="1487488" y="2060575"/>
            <a:ext cx="9504362" cy="4264025"/>
          </a:xfrm>
        </p:spPr>
        <p:txBody>
          <a:bodyPr anchor="ctr">
            <a:noAutofit/>
          </a:bodyPr>
          <a:lstStyle>
            <a:lvl1pPr algn="ctr">
              <a:defRPr sz="1200">
                <a:latin typeface="+mn-lt"/>
              </a:defRPr>
            </a:lvl1pPr>
          </a:lstStyle>
          <a:p>
            <a:r>
              <a:rPr lang="fr-FR"/>
              <a:t>Cliquez sur l'icône pour ajouter un tableau</a:t>
            </a:r>
          </a:p>
        </p:txBody>
      </p:sp>
    </p:spTree>
    <p:extLst>
      <p:ext uri="{BB962C8B-B14F-4D97-AF65-F5344CB8AC3E}">
        <p14:creationId xmlns:p14="http://schemas.microsoft.com/office/powerpoint/2010/main" val="10648440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1_Ouverture illustrée">
    <p:bg>
      <p:bgPr>
        <a:solidFill>
          <a:schemeClr val="bg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5519936"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pic>
        <p:nvPicPr>
          <p:cNvPr id="2" name="Image 1" descr="Une image contenant texte, Police, logo, Graphique&#10;&#10;Description générée automatiquement">
            <a:extLst>
              <a:ext uri="{FF2B5EF4-FFF2-40B4-BE49-F238E27FC236}">
                <a16:creationId xmlns:a16="http://schemas.microsoft.com/office/drawing/2014/main" xmlns="" id="{747E87BC-19BD-3592-69FD-F7EFF0BE0B8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069193983"/>
      </p:ext>
    </p:extLst>
  </p:cSld>
  <p:clrMapOvr>
    <a:overrideClrMapping bg1="dk1" tx1="lt1" bg2="dk2" tx2="lt2" accent1="accent1" accent2="accent2" accent3="accent3" accent4="accent4" accent5="accent5" accent6="accent6" hlink="hlink" folHlink="folHlink"/>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1_Ouvertur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6406AE38-4ED8-F987-5548-D03598560A6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4926" y="5453066"/>
            <a:ext cx="1188001" cy="1139346"/>
          </a:xfrm>
          <a:prstGeom prst="rect">
            <a:avLst/>
          </a:prstGeom>
        </p:spPr>
      </p:pic>
      <p:pic>
        <p:nvPicPr>
          <p:cNvPr id="2" name="Image 1" descr="Une image contenant texte, Police, logo, Graphique&#10;&#10;Description générée automatiquement">
            <a:extLst>
              <a:ext uri="{FF2B5EF4-FFF2-40B4-BE49-F238E27FC236}">
                <a16:creationId xmlns:a16="http://schemas.microsoft.com/office/drawing/2014/main" xmlns="" id="{522E7BB6-157C-B953-A3C2-D03CD5AD6FD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38158732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Ouverture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327" y="4674273"/>
            <a:ext cx="2267994" cy="2175107"/>
          </a:xfrm>
          <a:prstGeom prst="rect">
            <a:avLst/>
          </a:prstGeom>
        </p:spPr>
      </p:pic>
      <p:pic>
        <p:nvPicPr>
          <p:cNvPr id="4" name="Image 3" descr="Une image contenant texte, Police, logo, Graphique&#10;&#10;Description générée automatiquement">
            <a:extLst>
              <a:ext uri="{FF2B5EF4-FFF2-40B4-BE49-F238E27FC236}">
                <a16:creationId xmlns:a16="http://schemas.microsoft.com/office/drawing/2014/main" xmlns="" id="{130D4C7D-1790-CCC8-E418-6D3D4634523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412563202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2_Ouverture 6 interieure">
    <p:bg>
      <p:bgPr>
        <a:solidFill>
          <a:schemeClr val="accent2"/>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7" name="Image 6">
            <a:extLst>
              <a:ext uri="{FF2B5EF4-FFF2-40B4-BE49-F238E27FC236}">
                <a16:creationId xmlns:a16="http://schemas.microsoft.com/office/drawing/2014/main" xmlns="" id="{D892CF33-A487-6D31-96DA-B083C9D342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2140" cy="6858000"/>
          </a:xfrm>
          <a:prstGeom prst="rect">
            <a:avLst/>
          </a:prstGeom>
        </p:spPr>
      </p:pic>
      <p:pic>
        <p:nvPicPr>
          <p:cNvPr id="12" name="Image 11">
            <a:extLst>
              <a:ext uri="{FF2B5EF4-FFF2-40B4-BE49-F238E27FC236}">
                <a16:creationId xmlns:a16="http://schemas.microsoft.com/office/drawing/2014/main" xmlns="" id="{8761ACB2-8F72-C934-C623-2B6361BD64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60" y="4682893"/>
            <a:ext cx="2267994" cy="2175107"/>
          </a:xfrm>
          <a:prstGeom prst="rect">
            <a:avLst/>
          </a:prstGeom>
        </p:spPr>
      </p:pic>
      <p:pic>
        <p:nvPicPr>
          <p:cNvPr id="4" name="Image 3" descr="Une image contenant texte, Police, logo, Graphique&#10;&#10;Description générée automatiquement">
            <a:extLst>
              <a:ext uri="{FF2B5EF4-FFF2-40B4-BE49-F238E27FC236}">
                <a16:creationId xmlns:a16="http://schemas.microsoft.com/office/drawing/2014/main" xmlns="" id="{3B34590F-B2DB-F1B5-068F-A2216B11273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217626920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Focus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50863" y="391743"/>
            <a:ext cx="6481241" cy="630942"/>
          </a:xfrm>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6481241" cy="461665"/>
          </a:xfrm>
        </p:spPr>
        <p:txBody>
          <a:bodyPr/>
          <a:lstStyle>
            <a:lvl1pPr>
              <a:defRPr>
                <a:solidFill>
                  <a:schemeClr val="accent1"/>
                </a:solidFill>
              </a:defRPr>
            </a:lvl1pPr>
          </a:lstStyle>
          <a:p>
            <a:pPr lvl="0"/>
            <a:r>
              <a:rPr lang="fr-FR"/>
              <a:t>Cliquez pour modifier les styles du texte du masque</a:t>
            </a:r>
          </a:p>
        </p:txBody>
      </p:sp>
      <p:sp>
        <p:nvSpPr>
          <p:cNvPr id="10" name="Espace réservé du texte 9">
            <a:extLst>
              <a:ext uri="{FF2B5EF4-FFF2-40B4-BE49-F238E27FC236}">
                <a16:creationId xmlns:a16="http://schemas.microsoft.com/office/drawing/2014/main" xmlns="" id="{322FE8DA-3DBC-6774-A4AF-226B93B2A142}"/>
              </a:ext>
            </a:extLst>
          </p:cNvPr>
          <p:cNvSpPr>
            <a:spLocks noGrp="1"/>
          </p:cNvSpPr>
          <p:nvPr>
            <p:ph type="body" sz="quarter" idx="14"/>
          </p:nvPr>
        </p:nvSpPr>
        <p:spPr>
          <a:xfrm>
            <a:off x="6790463" y="2090852"/>
            <a:ext cx="4860000" cy="1169551"/>
          </a:xfrm>
        </p:spPr>
        <p:txBody>
          <a:bodyPr/>
          <a:lstStyle>
            <a:lvl1pPr algn="l">
              <a:spcBef>
                <a:spcPts val="1200"/>
              </a:spcBef>
              <a:defRPr sz="2300"/>
            </a:lvl1pPr>
            <a:lvl2pPr marL="288000" indent="-288000" algn="l">
              <a:spcBef>
                <a:spcPts val="1800"/>
              </a:spcBef>
              <a:buFontTx/>
              <a:buBlip>
                <a:blip r:embed="rId3"/>
              </a:buBlip>
              <a:defRPr sz="1500">
                <a:latin typeface="+mj-lt"/>
              </a:defRPr>
            </a:lvl2pPr>
          </a:lstStyle>
          <a:p>
            <a:pPr lvl="0"/>
            <a:r>
              <a:rPr lang="fr-FR"/>
              <a:t>Cliquez pour modifier les styles du texte du masque</a:t>
            </a:r>
          </a:p>
          <a:p>
            <a:pPr lvl="1"/>
            <a:r>
              <a:rPr lang="fr-FR"/>
              <a:t>Deuxième niveau</a:t>
            </a:r>
          </a:p>
        </p:txBody>
      </p:sp>
      <p:pic>
        <p:nvPicPr>
          <p:cNvPr id="12" name="Image 11">
            <a:extLst>
              <a:ext uri="{FF2B5EF4-FFF2-40B4-BE49-F238E27FC236}">
                <a16:creationId xmlns:a16="http://schemas.microsoft.com/office/drawing/2014/main" xmlns="" id="{16A26573-B177-AD15-D041-A57705653F5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pic>
        <p:nvPicPr>
          <p:cNvPr id="3" name="Image 2" descr="Une image contenant texte, Police, logo, Graphique&#10;&#10;Description générée automatiquement">
            <a:extLst>
              <a:ext uri="{FF2B5EF4-FFF2-40B4-BE49-F238E27FC236}">
                <a16:creationId xmlns:a16="http://schemas.microsoft.com/office/drawing/2014/main" xmlns="" id="{DB68BC94-9155-69FB-7488-D5DB60DB75C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221039137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1EAEA107-E286-ACD1-1ABA-FEE583AB0076}"/>
              </a:ext>
            </a:extLst>
          </p:cNvPr>
          <p:cNvPicPr>
            <a:picLocks noChangeAspect="1"/>
          </p:cNvPicPr>
          <p:nvPr userDrawn="1"/>
        </p:nvPicPr>
        <p:blipFill>
          <a:blip r:embed="rId2"/>
          <a:stretch>
            <a:fillRect/>
          </a:stretch>
        </p:blipFill>
        <p:spPr>
          <a:xfrm>
            <a:off x="6604000" y="0"/>
            <a:ext cx="5588000" cy="6858000"/>
          </a:xfrm>
          <a:prstGeom prst="rect">
            <a:avLst/>
          </a:prstGeom>
        </p:spPr>
      </p:pic>
      <p:pic>
        <p:nvPicPr>
          <p:cNvPr id="2" name="Image 1" descr="Une image contenant texte, Police, logo, Graphique&#10;&#10;Description générée automatiquement">
            <a:extLst>
              <a:ext uri="{FF2B5EF4-FFF2-40B4-BE49-F238E27FC236}">
                <a16:creationId xmlns:a16="http://schemas.microsoft.com/office/drawing/2014/main" xmlns="" id="{2BDFFCE5-0200-7754-1D77-45F4CC3D9EC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93643858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3 petits axes">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11088000" cy="461665"/>
          </a:xfrm>
        </p:spPr>
        <p:txBody>
          <a:bodyPr/>
          <a:lstStyle>
            <a:lvl1pPr>
              <a:defRPr>
                <a:solidFill>
                  <a:schemeClr val="accent1"/>
                </a:solidFill>
              </a:defRPr>
            </a:lvl1pPr>
          </a:lstStyle>
          <a:p>
            <a:pPr lvl="0"/>
            <a:r>
              <a:rPr lang="fr-FR"/>
              <a:t>Cliquez pour modifier les styles du texte du masque</a:t>
            </a:r>
          </a:p>
        </p:txBody>
      </p:sp>
      <p:sp>
        <p:nvSpPr>
          <p:cNvPr id="9" name="Espace réservé du texte 8">
            <a:extLst>
              <a:ext uri="{FF2B5EF4-FFF2-40B4-BE49-F238E27FC236}">
                <a16:creationId xmlns:a16="http://schemas.microsoft.com/office/drawing/2014/main" xmlns="" id="{FC2F395F-4A68-5A77-5443-2881B5F6F6EB}"/>
              </a:ext>
            </a:extLst>
          </p:cNvPr>
          <p:cNvSpPr>
            <a:spLocks noGrp="1"/>
          </p:cNvSpPr>
          <p:nvPr>
            <p:ph type="body" sz="quarter" idx="17" hasCustomPrompt="1"/>
          </p:nvPr>
        </p:nvSpPr>
        <p:spPr>
          <a:xfrm>
            <a:off x="1199456" y="2485750"/>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8">
            <a:extLst>
              <a:ext uri="{FF2B5EF4-FFF2-40B4-BE49-F238E27FC236}">
                <a16:creationId xmlns:a16="http://schemas.microsoft.com/office/drawing/2014/main" xmlns="" id="{AF28D68E-86D8-C204-46E1-F3D4F8128599}"/>
              </a:ext>
            </a:extLst>
          </p:cNvPr>
          <p:cNvSpPr>
            <a:spLocks noGrp="1"/>
          </p:cNvSpPr>
          <p:nvPr>
            <p:ph type="body" sz="quarter" idx="18" hasCustomPrompt="1"/>
          </p:nvPr>
        </p:nvSpPr>
        <p:spPr>
          <a:xfrm>
            <a:off x="4619836" y="2482626"/>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texte 8">
            <a:extLst>
              <a:ext uri="{FF2B5EF4-FFF2-40B4-BE49-F238E27FC236}">
                <a16:creationId xmlns:a16="http://schemas.microsoft.com/office/drawing/2014/main" xmlns="" id="{12A130DD-2B5A-609F-E169-AC4CA29E902C}"/>
              </a:ext>
            </a:extLst>
          </p:cNvPr>
          <p:cNvSpPr>
            <a:spLocks noGrp="1"/>
          </p:cNvSpPr>
          <p:nvPr>
            <p:ph type="body" sz="quarter" idx="19" hasCustomPrompt="1"/>
          </p:nvPr>
        </p:nvSpPr>
        <p:spPr>
          <a:xfrm>
            <a:off x="8040216" y="2485750"/>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pic>
        <p:nvPicPr>
          <p:cNvPr id="3" name="Image 2" descr="Une image contenant texte, Police, logo, Graphique&#10;&#10;Description générée automatiquement">
            <a:extLst>
              <a:ext uri="{FF2B5EF4-FFF2-40B4-BE49-F238E27FC236}">
                <a16:creationId xmlns:a16="http://schemas.microsoft.com/office/drawing/2014/main" xmlns="" id="{C8FC01D8-820B-9BDD-C624-F4C8CFF61BD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38813145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4FC3C25-34AE-2063-459F-6F69420C4D23}"/>
              </a:ext>
            </a:extLst>
          </p:cNvPr>
          <p:cNvSpPr>
            <a:spLocks noGrp="1"/>
          </p:cNvSpPr>
          <p:nvPr>
            <p:ph type="title"/>
          </p:nvPr>
        </p:nvSpPr>
        <p:spPr/>
        <p:txBody>
          <a:bodyPr/>
          <a:lstStyle/>
          <a:p>
            <a:r>
              <a:rPr lang="fr-FR"/>
              <a:t>Modifiez le style du titre</a:t>
            </a:r>
          </a:p>
        </p:txBody>
      </p:sp>
      <p:sp>
        <p:nvSpPr>
          <p:cNvPr id="3" name="Espace réservé du numéro de diapositive 2">
            <a:extLst>
              <a:ext uri="{FF2B5EF4-FFF2-40B4-BE49-F238E27FC236}">
                <a16:creationId xmlns:a16="http://schemas.microsoft.com/office/drawing/2014/main" xmlns="" id="{F5BC54BC-797E-47F0-4328-95AF88A4B657}"/>
              </a:ext>
            </a:extLst>
          </p:cNvPr>
          <p:cNvSpPr>
            <a:spLocks noGrp="1"/>
          </p:cNvSpPr>
          <p:nvPr>
            <p:ph type="sldNum" sz="quarter" idx="10"/>
          </p:nvPr>
        </p:nvSpPr>
        <p:spPr>
          <a:xfrm>
            <a:off x="11197620" y="6093296"/>
            <a:ext cx="442996" cy="230832"/>
          </a:xfrm>
          <a:prstGeom prst="rect">
            <a:avLst/>
          </a:prstGeom>
        </p:spPr>
        <p:txBody>
          <a:bodyPr/>
          <a:lstStyle/>
          <a:p>
            <a:fld id="{E8C60506-5BE4-4453-AE4B-F0F5E69C63A6}" type="slidenum">
              <a:rPr lang="fr-FR" smtClean="0"/>
              <a:pPr/>
              <a:t>‹N°›</a:t>
            </a:fld>
            <a:endParaRPr lang="fr-FR"/>
          </a:p>
        </p:txBody>
      </p:sp>
      <p:sp>
        <p:nvSpPr>
          <p:cNvPr id="6" name="Espace réservé du texte 6">
            <a:extLst>
              <a:ext uri="{FF2B5EF4-FFF2-40B4-BE49-F238E27FC236}">
                <a16:creationId xmlns:a16="http://schemas.microsoft.com/office/drawing/2014/main" xmlns="" id="{BB2D6AFC-DA95-C088-F8F6-D41AF3EAD593}"/>
              </a:ext>
            </a:extLst>
          </p:cNvPr>
          <p:cNvSpPr>
            <a:spLocks noGrp="1"/>
          </p:cNvSpPr>
          <p:nvPr>
            <p:ph type="body" sz="quarter" idx="11"/>
          </p:nvPr>
        </p:nvSpPr>
        <p:spPr>
          <a:xfrm>
            <a:off x="563854" y="2636912"/>
            <a:ext cx="6216221"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7" name="Espace réservé du texte 6">
            <a:extLst>
              <a:ext uri="{FF2B5EF4-FFF2-40B4-BE49-F238E27FC236}">
                <a16:creationId xmlns:a16="http://schemas.microsoft.com/office/drawing/2014/main" xmlns="" id="{CC62231C-C593-F262-9D0C-47D7DDB75938}"/>
              </a:ext>
            </a:extLst>
          </p:cNvPr>
          <p:cNvSpPr>
            <a:spLocks noGrp="1"/>
          </p:cNvSpPr>
          <p:nvPr>
            <p:ph type="body" sz="quarter" idx="12" hasCustomPrompt="1"/>
          </p:nvPr>
        </p:nvSpPr>
        <p:spPr>
          <a:xfrm>
            <a:off x="551714" y="1448780"/>
            <a:ext cx="971778"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8" name="Espace réservé du texte 6">
            <a:extLst>
              <a:ext uri="{FF2B5EF4-FFF2-40B4-BE49-F238E27FC236}">
                <a16:creationId xmlns:a16="http://schemas.microsoft.com/office/drawing/2014/main" xmlns="" id="{9B4F4298-F9AA-F232-2620-D9D8151EC3B5}"/>
              </a:ext>
            </a:extLst>
          </p:cNvPr>
          <p:cNvSpPr>
            <a:spLocks noGrp="1"/>
          </p:cNvSpPr>
          <p:nvPr>
            <p:ph type="body" sz="quarter" idx="13"/>
          </p:nvPr>
        </p:nvSpPr>
        <p:spPr>
          <a:xfrm>
            <a:off x="2184035" y="3955122"/>
            <a:ext cx="7440357"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9" name="Espace réservé du texte 6">
            <a:extLst>
              <a:ext uri="{FF2B5EF4-FFF2-40B4-BE49-F238E27FC236}">
                <a16:creationId xmlns:a16="http://schemas.microsoft.com/office/drawing/2014/main" xmlns="" id="{836DC28E-7B26-D0A4-50FA-1631E7543108}"/>
              </a:ext>
            </a:extLst>
          </p:cNvPr>
          <p:cNvSpPr>
            <a:spLocks noGrp="1"/>
          </p:cNvSpPr>
          <p:nvPr>
            <p:ph type="body" sz="quarter" idx="14"/>
          </p:nvPr>
        </p:nvSpPr>
        <p:spPr>
          <a:xfrm>
            <a:off x="6636061" y="6129300"/>
            <a:ext cx="4356484"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10" name="Espace réservé du texte 6">
            <a:extLst>
              <a:ext uri="{FF2B5EF4-FFF2-40B4-BE49-F238E27FC236}">
                <a16:creationId xmlns:a16="http://schemas.microsoft.com/office/drawing/2014/main" xmlns="" id="{B30A4E84-F711-2531-51B2-332214A2C12B}"/>
              </a:ext>
            </a:extLst>
          </p:cNvPr>
          <p:cNvSpPr>
            <a:spLocks noGrp="1"/>
          </p:cNvSpPr>
          <p:nvPr>
            <p:ph type="body" sz="quarter" idx="15" hasCustomPrompt="1"/>
          </p:nvPr>
        </p:nvSpPr>
        <p:spPr>
          <a:xfrm>
            <a:off x="1667146" y="1448780"/>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1" name="Espace réservé du texte 6">
            <a:extLst>
              <a:ext uri="{FF2B5EF4-FFF2-40B4-BE49-F238E27FC236}">
                <a16:creationId xmlns:a16="http://schemas.microsoft.com/office/drawing/2014/main" xmlns="" id="{B508742C-6EA5-B59C-0B1D-197FEB5BFE96}"/>
              </a:ext>
            </a:extLst>
          </p:cNvPr>
          <p:cNvSpPr>
            <a:spLocks noGrp="1"/>
          </p:cNvSpPr>
          <p:nvPr>
            <p:ph type="body" sz="quarter" idx="16" hasCustomPrompt="1"/>
          </p:nvPr>
        </p:nvSpPr>
        <p:spPr>
          <a:xfrm>
            <a:off x="3332076"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2" name="Espace réservé du texte 6">
            <a:extLst>
              <a:ext uri="{FF2B5EF4-FFF2-40B4-BE49-F238E27FC236}">
                <a16:creationId xmlns:a16="http://schemas.microsoft.com/office/drawing/2014/main" xmlns="" id="{F96460F6-4440-7F23-E0AE-BAA407822622}"/>
              </a:ext>
            </a:extLst>
          </p:cNvPr>
          <p:cNvSpPr>
            <a:spLocks noGrp="1"/>
          </p:cNvSpPr>
          <p:nvPr>
            <p:ph type="body" sz="quarter" idx="17" hasCustomPrompt="1"/>
          </p:nvPr>
        </p:nvSpPr>
        <p:spPr>
          <a:xfrm>
            <a:off x="4855568" y="1448780"/>
            <a:ext cx="1512530" cy="230832"/>
          </a:xfrm>
          <a:solidFill>
            <a:schemeClr val="tx2"/>
          </a:solidFill>
        </p:spPr>
        <p:txBody>
          <a:bodyPr/>
          <a:lstStyle>
            <a:lvl1pPr algn="ctr">
              <a:defRPr sz="1500">
                <a:solidFill>
                  <a:schemeClr val="bg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3" name="Espace réservé du texte 6">
            <a:extLst>
              <a:ext uri="{FF2B5EF4-FFF2-40B4-BE49-F238E27FC236}">
                <a16:creationId xmlns:a16="http://schemas.microsoft.com/office/drawing/2014/main" xmlns="" id="{736FCF7A-CFF1-1BEF-947B-E6D2CAB06F79}"/>
              </a:ext>
            </a:extLst>
          </p:cNvPr>
          <p:cNvSpPr>
            <a:spLocks noGrp="1"/>
          </p:cNvSpPr>
          <p:nvPr>
            <p:ph type="body" sz="quarter" idx="18" hasCustomPrompt="1"/>
          </p:nvPr>
        </p:nvSpPr>
        <p:spPr>
          <a:xfrm>
            <a:off x="7747712" y="1451992"/>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4" name="Espace réservé du texte 6">
            <a:extLst>
              <a:ext uri="{FF2B5EF4-FFF2-40B4-BE49-F238E27FC236}">
                <a16:creationId xmlns:a16="http://schemas.microsoft.com/office/drawing/2014/main" xmlns="" id="{FAA4E4B5-3FE1-CEA9-4BD2-578156E12204}"/>
              </a:ext>
            </a:extLst>
          </p:cNvPr>
          <p:cNvSpPr>
            <a:spLocks noGrp="1"/>
          </p:cNvSpPr>
          <p:nvPr>
            <p:ph type="body" sz="quarter" idx="19" hasCustomPrompt="1"/>
          </p:nvPr>
        </p:nvSpPr>
        <p:spPr>
          <a:xfrm>
            <a:off x="10122190"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5" name="Espace réservé du texte 6">
            <a:extLst>
              <a:ext uri="{FF2B5EF4-FFF2-40B4-BE49-F238E27FC236}">
                <a16:creationId xmlns:a16="http://schemas.microsoft.com/office/drawing/2014/main" xmlns="" id="{08F00902-7138-8CF9-FEE8-0564B84D919A}"/>
              </a:ext>
            </a:extLst>
          </p:cNvPr>
          <p:cNvSpPr>
            <a:spLocks noGrp="1"/>
          </p:cNvSpPr>
          <p:nvPr>
            <p:ph type="body" sz="quarter" idx="20" hasCustomPrompt="1"/>
          </p:nvPr>
        </p:nvSpPr>
        <p:spPr>
          <a:xfrm>
            <a:off x="0" y="1980111"/>
            <a:ext cx="6768000" cy="510497"/>
          </a:xfrm>
          <a:prstGeom prst="homePlate">
            <a:avLst/>
          </a:prstGeom>
          <a:solidFill>
            <a:schemeClr val="accent1"/>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6" name="Espace réservé du texte 6">
            <a:extLst>
              <a:ext uri="{FF2B5EF4-FFF2-40B4-BE49-F238E27FC236}">
                <a16:creationId xmlns:a16="http://schemas.microsoft.com/office/drawing/2014/main" xmlns="" id="{1008CA0C-E3E5-4E87-5104-DB7420B09C01}"/>
              </a:ext>
            </a:extLst>
          </p:cNvPr>
          <p:cNvSpPr>
            <a:spLocks noGrp="1"/>
          </p:cNvSpPr>
          <p:nvPr>
            <p:ph type="body" sz="quarter" idx="21" hasCustomPrompt="1"/>
          </p:nvPr>
        </p:nvSpPr>
        <p:spPr>
          <a:xfrm>
            <a:off x="2227833" y="3270030"/>
            <a:ext cx="7344000" cy="510497"/>
          </a:xfrm>
          <a:prstGeom prst="homePlate">
            <a:avLst/>
          </a:prstGeom>
          <a:solidFill>
            <a:schemeClr val="tx2"/>
          </a:solidFill>
        </p:spPr>
        <p:txBody>
          <a:bodyPr wrap="square" tIns="108000" rIns="144000" bIns="108000">
            <a:spAutoFit/>
          </a:bodyPr>
          <a:lstStyle>
            <a:lvl1pPr algn="r">
              <a:defRPr sz="1900">
                <a:solidFill>
                  <a:schemeClr val="bg1"/>
                </a:solidFill>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7" name="Espace réservé du texte 6">
            <a:extLst>
              <a:ext uri="{FF2B5EF4-FFF2-40B4-BE49-F238E27FC236}">
                <a16:creationId xmlns:a16="http://schemas.microsoft.com/office/drawing/2014/main" xmlns="" id="{B5FC248B-72E0-DFDC-8AC2-1DB0A5A4CC95}"/>
              </a:ext>
            </a:extLst>
          </p:cNvPr>
          <p:cNvSpPr>
            <a:spLocks noGrp="1"/>
          </p:cNvSpPr>
          <p:nvPr>
            <p:ph type="body" sz="quarter" idx="22" hasCustomPrompt="1"/>
          </p:nvPr>
        </p:nvSpPr>
        <p:spPr>
          <a:xfrm>
            <a:off x="6059996" y="5516501"/>
            <a:ext cx="6120000" cy="510497"/>
          </a:xfrm>
          <a:prstGeom prst="homePlate">
            <a:avLst/>
          </a:prstGeom>
          <a:solidFill>
            <a:schemeClr val="accent3"/>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pic>
        <p:nvPicPr>
          <p:cNvPr id="4" name="Image 3" descr="Une image contenant texte, Police, logo, Graphique&#10;&#10;Description générée automatiquement">
            <a:extLst>
              <a:ext uri="{FF2B5EF4-FFF2-40B4-BE49-F238E27FC236}">
                <a16:creationId xmlns:a16="http://schemas.microsoft.com/office/drawing/2014/main" xmlns="" id="{D563C052-87AC-F347-EB49-B2F66CC3FA2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252319818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able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50862" y="391743"/>
            <a:ext cx="7920000" cy="630942"/>
          </a:xfrm>
        </p:spPr>
        <p:txBody>
          <a:bodyPr/>
          <a:lstStyle>
            <a:lvl1pPr>
              <a:defRPr/>
            </a:lvl1pPr>
          </a:lstStyle>
          <a:p>
            <a:r>
              <a:rPr lang="fr-FR"/>
              <a:t>Titre</a:t>
            </a:r>
          </a:p>
        </p:txBody>
      </p:sp>
      <p:sp>
        <p:nvSpPr>
          <p:cNvPr id="6" name="Espace réservé du numéro de diapositive 5"/>
          <p:cNvSpPr>
            <a:spLocks noGrp="1"/>
          </p:cNvSpPr>
          <p:nvPr>
            <p:ph type="sldNum" sz="quarter" idx="12"/>
          </p:nvPr>
        </p:nvSpPr>
        <p:spPr>
          <a:xfrm>
            <a:off x="11197620" y="6093296"/>
            <a:ext cx="442996" cy="230832"/>
          </a:xfrm>
          <a:prstGeom prst="rect">
            <a:avLst/>
          </a:prstGeom>
        </p:spPr>
        <p:txBody>
          <a:bodyPr/>
          <a:lstStyle>
            <a:lvl1pPr>
              <a:defRPr>
                <a:solidFill>
                  <a:schemeClr val="bg1"/>
                </a:solidFill>
              </a:defRPr>
            </a:lvl1pPr>
          </a:lstStyle>
          <a:p>
            <a:fld id="{E8C60506-5BE4-4453-AE4B-F0F5E69C63A6}" type="slidenum">
              <a:rPr lang="fr-FR" smtClean="0"/>
              <a:pPr/>
              <a:t>‹N°›</a:t>
            </a:fld>
            <a:endParaRPr lang="fr-F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hasCustomPrompt="1"/>
          </p:nvPr>
        </p:nvSpPr>
        <p:spPr>
          <a:xfrm>
            <a:off x="550862" y="1083131"/>
            <a:ext cx="7920000" cy="461665"/>
          </a:xfrm>
        </p:spPr>
        <p:txBody>
          <a:bodyPr/>
          <a:lstStyle>
            <a:lvl1pPr>
              <a:defRPr>
                <a:solidFill>
                  <a:schemeClr val="accent1"/>
                </a:solidFill>
              </a:defRPr>
            </a:lvl1pPr>
          </a:lstStyle>
          <a:p>
            <a:pPr lvl="0"/>
            <a:r>
              <a:rPr lang="fr-FR"/>
              <a:t>Sous-titre</a:t>
            </a:r>
          </a:p>
        </p:txBody>
      </p:sp>
      <p:sp>
        <p:nvSpPr>
          <p:cNvPr id="9" name="Espace réservé du tableau 8">
            <a:extLst>
              <a:ext uri="{FF2B5EF4-FFF2-40B4-BE49-F238E27FC236}">
                <a16:creationId xmlns:a16="http://schemas.microsoft.com/office/drawing/2014/main" xmlns="" id="{2403F5FF-4001-8AE6-9E37-B1870172026B}"/>
              </a:ext>
            </a:extLst>
          </p:cNvPr>
          <p:cNvSpPr>
            <a:spLocks noGrp="1"/>
          </p:cNvSpPr>
          <p:nvPr>
            <p:ph type="tbl" sz="quarter" idx="14"/>
          </p:nvPr>
        </p:nvSpPr>
        <p:spPr>
          <a:xfrm>
            <a:off x="1487488" y="2060575"/>
            <a:ext cx="9504362" cy="4264025"/>
          </a:xfrm>
        </p:spPr>
        <p:txBody>
          <a:bodyPr anchor="ctr">
            <a:noAutofit/>
          </a:bodyPr>
          <a:lstStyle>
            <a:lvl1pPr algn="ctr">
              <a:defRPr sz="1200">
                <a:latin typeface="+mn-lt"/>
              </a:defRPr>
            </a:lvl1pPr>
          </a:lstStyle>
          <a:p>
            <a:r>
              <a:rPr lang="fr-FR"/>
              <a:t>Cliquez sur l'icône pour ajouter un tableau</a:t>
            </a:r>
          </a:p>
        </p:txBody>
      </p:sp>
      <p:pic>
        <p:nvPicPr>
          <p:cNvPr id="3" name="Image 2" descr="Une image contenant texte, Police, logo, Graphique&#10;&#10;Description générée automatiquement">
            <a:extLst>
              <a:ext uri="{FF2B5EF4-FFF2-40B4-BE49-F238E27FC236}">
                <a16:creationId xmlns:a16="http://schemas.microsoft.com/office/drawing/2014/main" xmlns="" id="{F0995665-D612-AFAA-9B98-8A15A4A14D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366635789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2" name="Image 1" descr="Une image contenant texte, Police, logo, Graphique&#10;&#10;Description générée automatiquement">
            <a:extLst>
              <a:ext uri="{FF2B5EF4-FFF2-40B4-BE49-F238E27FC236}">
                <a16:creationId xmlns:a16="http://schemas.microsoft.com/office/drawing/2014/main" xmlns="" id="{9BCBB375-6261-D040-7BCF-7CAF6F7E36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34875470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1_Q &amp; 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C94CD08D-A639-EA50-08CD-6DF139CEBEB3}"/>
              </a:ext>
            </a:extLst>
          </p:cNvPr>
          <p:cNvSpPr/>
          <p:nvPr userDrawn="1"/>
        </p:nvSpPr>
        <p:spPr>
          <a:xfrm>
            <a:off x="0" y="0"/>
            <a:ext cx="12192000" cy="532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xmlns="" id="{A9DF2C98-D8E1-881F-2C61-ED0F8EAC6EF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64927" y="5560516"/>
            <a:ext cx="1187999" cy="1139344"/>
          </a:xfrm>
          <a:prstGeom prst="rect">
            <a:avLst/>
          </a:prstGeom>
        </p:spPr>
      </p:pic>
      <p:sp>
        <p:nvSpPr>
          <p:cNvPr id="6" name="Espace réservé du texte 6">
            <a:extLst>
              <a:ext uri="{FF2B5EF4-FFF2-40B4-BE49-F238E27FC236}">
                <a16:creationId xmlns:a16="http://schemas.microsoft.com/office/drawing/2014/main" xmlns="" id="{83839732-8F6C-D6DE-4136-B54651F400A3}"/>
              </a:ext>
            </a:extLst>
          </p:cNvPr>
          <p:cNvSpPr>
            <a:spLocks noGrp="1"/>
          </p:cNvSpPr>
          <p:nvPr>
            <p:ph type="body" sz="quarter" idx="10" hasCustomPrompt="1"/>
          </p:nvPr>
        </p:nvSpPr>
        <p:spPr>
          <a:xfrm>
            <a:off x="5627948" y="1742326"/>
            <a:ext cx="6013190" cy="1938992"/>
          </a:xfrm>
        </p:spPr>
        <p:txBody>
          <a:bodyPr anchor="ctr"/>
          <a:lstStyle>
            <a:lvl1pPr>
              <a:lnSpc>
                <a:spcPct val="90000"/>
              </a:lnSpc>
              <a:defRPr sz="7000">
                <a:solidFill>
                  <a:schemeClr val="bg1"/>
                </a:solidFill>
                <a:latin typeface="+mj-lt"/>
              </a:defRPr>
            </a:lvl1pPr>
            <a:lvl2pPr>
              <a:lnSpc>
                <a:spcPct val="90000"/>
              </a:lnSpc>
              <a:defRPr sz="7000">
                <a:latin typeface="+mj-lt"/>
              </a:defRPr>
            </a:lvl2pPr>
            <a:lvl3pPr>
              <a:defRPr sz="1500">
                <a:latin typeface="+mj-lt"/>
              </a:defRPr>
            </a:lvl3pPr>
            <a:lvl4pPr>
              <a:defRPr sz="1500">
                <a:latin typeface="+mj-lt"/>
              </a:defRPr>
            </a:lvl4pPr>
            <a:lvl5pPr>
              <a:defRPr sz="1500">
                <a:latin typeface="+mj-lt"/>
              </a:defRPr>
            </a:lvl5pPr>
          </a:lstStyle>
          <a:p>
            <a:pPr lvl="0"/>
            <a:r>
              <a:rPr lang="fr-FR"/>
              <a:t>Niveau 1</a:t>
            </a:r>
          </a:p>
          <a:p>
            <a:pPr lvl="1"/>
            <a:r>
              <a:rPr lang="fr-FR"/>
              <a:t>Niveau 2</a:t>
            </a:r>
          </a:p>
        </p:txBody>
      </p:sp>
      <p:pic>
        <p:nvPicPr>
          <p:cNvPr id="9" name="Image 8">
            <a:extLst>
              <a:ext uri="{FF2B5EF4-FFF2-40B4-BE49-F238E27FC236}">
                <a16:creationId xmlns:a16="http://schemas.microsoft.com/office/drawing/2014/main" xmlns="" id="{8B1A0D45-1B0B-5D61-510B-956B7155FFC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91544" y="1559759"/>
            <a:ext cx="3127254" cy="2247143"/>
          </a:xfrm>
          <a:prstGeom prst="rect">
            <a:avLst/>
          </a:prstGeom>
        </p:spPr>
      </p:pic>
      <p:pic>
        <p:nvPicPr>
          <p:cNvPr id="20" name="Image 19">
            <a:extLst>
              <a:ext uri="{FF2B5EF4-FFF2-40B4-BE49-F238E27FC236}">
                <a16:creationId xmlns:a16="http://schemas.microsoft.com/office/drawing/2014/main" xmlns="" id="{EE91BC35-582E-33F9-42EA-84AC310D2C0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36160" y="5560516"/>
            <a:ext cx="4263399" cy="1001270"/>
          </a:xfrm>
          <a:prstGeom prst="rect">
            <a:avLst/>
          </a:prstGeom>
        </p:spPr>
      </p:pic>
      <p:cxnSp>
        <p:nvCxnSpPr>
          <p:cNvPr id="8" name="Connecteur droit 7">
            <a:extLst>
              <a:ext uri="{FF2B5EF4-FFF2-40B4-BE49-F238E27FC236}">
                <a16:creationId xmlns:a16="http://schemas.microsoft.com/office/drawing/2014/main" xmlns="" id="{D01FDDA1-46E8-71A1-4892-ACAAE0D067AB}"/>
              </a:ext>
            </a:extLst>
          </p:cNvPr>
          <p:cNvCxnSpPr/>
          <p:nvPr userDrawn="1"/>
        </p:nvCxnSpPr>
        <p:spPr>
          <a:xfrm>
            <a:off x="1428746" y="5754898"/>
            <a:ext cx="0" cy="75058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30832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Clô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550861" y="570600"/>
            <a:ext cx="7560000" cy="1454244"/>
          </a:xfrm>
        </p:spPr>
        <p:txBody>
          <a:bodyPr anchor="b">
            <a:spAutoFit/>
          </a:bodyPr>
          <a:lstStyle>
            <a:lvl1pPr algn="l">
              <a:lnSpc>
                <a:spcPct val="90000"/>
              </a:lnSpc>
              <a:defRPr sz="10500"/>
            </a:lvl1pPr>
          </a:lstStyle>
          <a:p>
            <a:r>
              <a:rPr lang="fr-FR"/>
              <a:t>Fin</a:t>
            </a:r>
          </a:p>
        </p:txBody>
      </p:sp>
      <p:sp>
        <p:nvSpPr>
          <p:cNvPr id="3" name="Sous-titre 2"/>
          <p:cNvSpPr>
            <a:spLocks noGrp="1"/>
          </p:cNvSpPr>
          <p:nvPr>
            <p:ph type="subTitle" idx="1" hasCustomPrompt="1"/>
          </p:nvPr>
        </p:nvSpPr>
        <p:spPr>
          <a:xfrm>
            <a:off x="550861" y="2024844"/>
            <a:ext cx="7560000" cy="803297"/>
          </a:xfrm>
        </p:spPr>
        <p:txBody>
          <a:bodyPr/>
          <a:lstStyle>
            <a:lvl1pPr marL="0" indent="0" algn="l">
              <a:lnSpc>
                <a:spcPct val="90000"/>
              </a:lnSpc>
              <a:buNone/>
              <a:defRPr sz="5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Suite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24" y="4674273"/>
            <a:ext cx="2268000" cy="2175107"/>
          </a:xfrm>
          <a:prstGeom prst="rect">
            <a:avLst/>
          </a:prstGeom>
        </p:spPr>
      </p:pic>
      <p:pic>
        <p:nvPicPr>
          <p:cNvPr id="4" name="Image 3">
            <a:extLst>
              <a:ext uri="{FF2B5EF4-FFF2-40B4-BE49-F238E27FC236}">
                <a16:creationId xmlns:a16="http://schemas.microsoft.com/office/drawing/2014/main" xmlns="" id="{43B03D72-A14A-4D3E-E6C2-65A13F6184E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49225" y="5393719"/>
            <a:ext cx="4263399" cy="1001270"/>
          </a:xfrm>
          <a:prstGeom prst="rect">
            <a:avLst/>
          </a:prstGeom>
        </p:spPr>
      </p:pic>
    </p:spTree>
    <p:extLst>
      <p:ext uri="{BB962C8B-B14F-4D97-AF65-F5344CB8AC3E}">
        <p14:creationId xmlns:p14="http://schemas.microsoft.com/office/powerpoint/2010/main" val="257901533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QUESTION basic">
    <p:bg>
      <p:bgPr>
        <a:solidFill>
          <a:schemeClr val="bg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4932759"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sp>
        <p:nvSpPr>
          <p:cNvPr id="6" name="Titre 5">
            <a:extLst>
              <a:ext uri="{FF2B5EF4-FFF2-40B4-BE49-F238E27FC236}">
                <a16:creationId xmlns:a16="http://schemas.microsoft.com/office/drawing/2014/main" xmlns="" id="{2A88DCCC-B5F0-7796-CB56-7CA1141480F9}"/>
              </a:ext>
            </a:extLst>
          </p:cNvPr>
          <p:cNvSpPr>
            <a:spLocks noGrp="1"/>
          </p:cNvSpPr>
          <p:nvPr>
            <p:ph type="title"/>
          </p:nvPr>
        </p:nvSpPr>
        <p:spPr/>
        <p:txBody>
          <a:bodyPr/>
          <a:lstStyle/>
          <a:p>
            <a:r>
              <a:rPr lang="fr-FR"/>
              <a:t>Modifiez le style du titre</a:t>
            </a:r>
          </a:p>
        </p:txBody>
      </p:sp>
      <p:pic>
        <p:nvPicPr>
          <p:cNvPr id="2" name="Image 1" descr="Une image contenant texte, Police, logo, Graphique&#10;&#10;Description générée automatiquement">
            <a:extLst>
              <a:ext uri="{FF2B5EF4-FFF2-40B4-BE49-F238E27FC236}">
                <a16:creationId xmlns:a16="http://schemas.microsoft.com/office/drawing/2014/main" xmlns="" id="{652E0AD2-DF99-1878-807A-47EADC78F69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46298710"/>
      </p:ext>
    </p:extLst>
  </p:cSld>
  <p:clrMapOvr>
    <a:overrideClrMapping bg1="dk1" tx1="lt1" bg2="dk2" tx2="lt2" accent1="accent1" accent2="accent2" accent3="accent3" accent4="accent4" accent5="accent5" accent6="accent6" hlink="hlink" folHlink="folHlink"/>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QB_Question_Choix">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lgn="l">
              <a:defRPr baseline="0"/>
            </a:lvl1pPr>
          </a:lstStyle>
          <a:p>
            <a:r>
              <a:rPr lang="fr-FR"/>
              <a:t>Modifiez le titre de la question</a:t>
            </a:r>
          </a:p>
        </p:txBody>
      </p:sp>
      <p:sp>
        <p:nvSpPr>
          <p:cNvPr id="4" name="Espace réservé de la date 3"/>
          <p:cNvSpPr>
            <a:spLocks noGrp="1"/>
          </p:cNvSpPr>
          <p:nvPr>
            <p:ph type="dt" sz="half" idx="10"/>
          </p:nvPr>
        </p:nvSpPr>
        <p:spPr>
          <a:xfrm>
            <a:off x="457200" y="6356350"/>
            <a:ext cx="21336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542AAF-C3A5-45A3-8BB9-B35A26F94057}" type="datetimeFigureOut">
              <a:rPr lang="fr-FR" smtClean="0"/>
              <a:pPr/>
              <a:t>19/05/2026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1B20E6-F6EE-44AF-80FB-D149460E10CE}" type="slidenum">
              <a:rPr lang="fr-FR" smtClean="0"/>
              <a:pPr/>
              <a:t>‹N°›</a:t>
            </a:fld>
            <a:endParaRPr lang="fr-FR"/>
          </a:p>
        </p:txBody>
      </p:sp>
      <p:sp>
        <p:nvSpPr>
          <p:cNvPr id="10" name="Espace réservé du texte 9"/>
          <p:cNvSpPr>
            <a:spLocks noGrp="1"/>
          </p:cNvSpPr>
          <p:nvPr>
            <p:ph type="body" sz="quarter" idx="13" hasCustomPrompt="1"/>
          </p:nvPr>
        </p:nvSpPr>
        <p:spPr>
          <a:xfrm>
            <a:off x="624418" y="1844824"/>
            <a:ext cx="10943167" cy="461665"/>
          </a:xfrm>
        </p:spPr>
        <p:txBody>
          <a:bodyPr/>
          <a:lstStyle>
            <a:lvl1pPr marL="514350" indent="-514350">
              <a:buFont typeface="+mj-lt"/>
              <a:buAutoNum type="arabicPeriod"/>
              <a:defRPr baseline="0"/>
            </a:lvl1pPr>
          </a:lstStyle>
          <a:p>
            <a:pPr lvl="0"/>
            <a:r>
              <a:rPr lang="fr-FR"/>
              <a:t>Modifiez le texte de la proposition</a:t>
            </a:r>
          </a:p>
        </p:txBody>
      </p:sp>
      <p:pic>
        <p:nvPicPr>
          <p:cNvPr id="3" name="Image 2" descr="Une image contenant texte, Police, logo, Graphique&#10;&#10;Description générée automatiquement">
            <a:extLst>
              <a:ext uri="{FF2B5EF4-FFF2-40B4-BE49-F238E27FC236}">
                <a16:creationId xmlns:a16="http://schemas.microsoft.com/office/drawing/2014/main" xmlns="" id="{7C4AA147-6B4B-A2EE-9ADE-73A7E108C38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11550415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64369C4-569B-4941-BF2F-2B0299F9C198}" type="datetimeFigureOut">
              <a:rPr lang="fr-FR" smtClean="0"/>
              <a:t>19/05/2026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CBB232C-E696-4BDB-B404-EA7472378915}" type="slidenum">
              <a:rPr lang="fr-FR" smtClean="0"/>
              <a:t>‹N°›</a:t>
            </a:fld>
            <a:endParaRPr lang="fr-FR"/>
          </a:p>
        </p:txBody>
      </p:sp>
      <p:pic>
        <p:nvPicPr>
          <p:cNvPr id="7" name="Image 6" descr="Une image contenant texte, Police, logo, Graphique&#10;&#10;Description générée automatiquement">
            <a:extLst>
              <a:ext uri="{FF2B5EF4-FFF2-40B4-BE49-F238E27FC236}">
                <a16:creationId xmlns:a16="http://schemas.microsoft.com/office/drawing/2014/main" xmlns="" id="{16F401D3-8DC4-1147-5893-E6B16F2D984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92077867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Texte 3 colonnes">
    <p:spTree>
      <p:nvGrpSpPr>
        <p:cNvPr id="1" name="Shape 32"/>
        <p:cNvGrpSpPr/>
        <p:nvPr/>
      </p:nvGrpSpPr>
      <p:grpSpPr>
        <a:xfrm>
          <a:off x="0" y="0"/>
          <a:ext cx="0" cy="0"/>
          <a:chOff x="0" y="0"/>
          <a:chExt cx="0" cy="0"/>
        </a:xfrm>
      </p:grpSpPr>
      <p:sp>
        <p:nvSpPr>
          <p:cNvPr id="35" name="Shape 35"/>
          <p:cNvSpPr txBox="1">
            <a:spLocks noGrp="1"/>
          </p:cNvSpPr>
          <p:nvPr>
            <p:ph type="body" idx="2"/>
          </p:nvPr>
        </p:nvSpPr>
        <p:spPr>
          <a:xfrm>
            <a:off x="838201" y="2147268"/>
            <a:ext cx="10197352" cy="4185093"/>
          </a:xfrm>
          <a:prstGeom prst="rect">
            <a:avLst/>
          </a:prstGeom>
        </p:spPr>
        <p:txBody>
          <a:bodyPr lIns="91425" tIns="91425" rIns="91425" bIns="91425" anchor="t" anchorCtr="0"/>
          <a:lstStyle>
            <a:lvl1pPr lvl="0" rtl="0">
              <a:spcBef>
                <a:spcPts val="0"/>
              </a:spcBef>
              <a:buClr>
                <a:srgbClr val="2A9919"/>
              </a:buClr>
              <a:buSzPct val="100000"/>
              <a:defRPr sz="1867">
                <a:latin typeface="+mn-lt"/>
              </a:defRPr>
            </a:lvl1pPr>
            <a:lvl2pPr lvl="1" rtl="0">
              <a:spcBef>
                <a:spcPts val="0"/>
              </a:spcBef>
              <a:buSzPct val="100000"/>
              <a:defRPr sz="1867"/>
            </a:lvl2pPr>
            <a:lvl3pPr lvl="2" rtl="0">
              <a:spcBef>
                <a:spcPts val="0"/>
              </a:spcBef>
              <a:buSzPct val="100000"/>
              <a:defRPr sz="1867"/>
            </a:lvl3pPr>
            <a:lvl4pPr lvl="3" rtl="0">
              <a:spcBef>
                <a:spcPts val="0"/>
              </a:spcBef>
              <a:buSzPct val="100000"/>
              <a:defRPr sz="1867"/>
            </a:lvl4pPr>
            <a:lvl5pPr lvl="4" rtl="0">
              <a:spcBef>
                <a:spcPts val="0"/>
              </a:spcBef>
              <a:buSzPct val="100000"/>
              <a:defRPr sz="1867"/>
            </a:lvl5pPr>
            <a:lvl6pPr lvl="5" rtl="0">
              <a:spcBef>
                <a:spcPts val="0"/>
              </a:spcBef>
              <a:buSzPct val="100000"/>
              <a:defRPr sz="1867"/>
            </a:lvl6pPr>
            <a:lvl7pPr lvl="6" rtl="0">
              <a:spcBef>
                <a:spcPts val="0"/>
              </a:spcBef>
              <a:buSzPct val="100000"/>
              <a:defRPr sz="1867"/>
            </a:lvl7pPr>
            <a:lvl8pPr lvl="7" rtl="0">
              <a:spcBef>
                <a:spcPts val="0"/>
              </a:spcBef>
              <a:buSzPct val="100000"/>
              <a:defRPr sz="1867"/>
            </a:lvl8pPr>
            <a:lvl9pPr lvl="8" rtl="0">
              <a:spcBef>
                <a:spcPts val="0"/>
              </a:spcBef>
              <a:buSzPct val="100000"/>
              <a:defRPr sz="1867"/>
            </a:lvl9pPr>
          </a:lstStyle>
          <a:p>
            <a:endParaRPr/>
          </a:p>
        </p:txBody>
      </p:sp>
      <p:sp>
        <p:nvSpPr>
          <p:cNvPr id="16" name="Shape 22">
            <a:extLst>
              <a:ext uri="{FF2B5EF4-FFF2-40B4-BE49-F238E27FC236}">
                <a16:creationId xmlns:a16="http://schemas.microsoft.com/office/drawing/2014/main" xmlns="" id="{058495BF-7E36-4503-B1F6-AFA66A266CFC}"/>
              </a:ext>
            </a:extLst>
          </p:cNvPr>
          <p:cNvSpPr txBox="1">
            <a:spLocks noGrp="1"/>
          </p:cNvSpPr>
          <p:nvPr>
            <p:ph type="title"/>
          </p:nvPr>
        </p:nvSpPr>
        <p:spPr>
          <a:xfrm>
            <a:off x="917780" y="329653"/>
            <a:ext cx="7709753" cy="1143200"/>
          </a:xfrm>
          <a:prstGeom prst="rect">
            <a:avLst/>
          </a:prstGeom>
        </p:spPr>
        <p:txBody>
          <a:bodyPr lIns="91425" tIns="91425" rIns="91425" bIns="91425" anchor="t" anchorCtr="0"/>
          <a:lstStyle>
            <a:lvl1pPr lvl="0">
              <a:spcBef>
                <a:spcPts val="0"/>
              </a:spcBef>
              <a:defRPr>
                <a:latin typeface="+mn-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7" name="Shape 24">
            <a:extLst>
              <a:ext uri="{FF2B5EF4-FFF2-40B4-BE49-F238E27FC236}">
                <a16:creationId xmlns:a16="http://schemas.microsoft.com/office/drawing/2014/main" xmlns="" id="{2BD624F3-08F4-4731-A55E-6358052ED3E7}"/>
              </a:ext>
            </a:extLst>
          </p:cNvPr>
          <p:cNvSpPr/>
          <p:nvPr userDrawn="1"/>
        </p:nvSpPr>
        <p:spPr>
          <a:xfrm>
            <a:off x="11615978" y="250357"/>
            <a:ext cx="60959" cy="1109465"/>
          </a:xfrm>
          <a:prstGeom prst="rect">
            <a:avLst/>
          </a:prstGeom>
          <a:solidFill>
            <a:srgbClr val="CCE00A"/>
          </a:solidFill>
          <a:ln>
            <a:noFill/>
          </a:ln>
        </p:spPr>
        <p:txBody>
          <a:bodyPr lIns="121900" tIns="121900" rIns="121900" bIns="121900" anchor="ctr" anchorCtr="0">
            <a:noAutofit/>
          </a:bodyPr>
          <a:lstStyle/>
          <a:p>
            <a:pPr lvl="0">
              <a:spcBef>
                <a:spcPts val="0"/>
              </a:spcBef>
              <a:buNone/>
            </a:pPr>
            <a:endParaRPr sz="2400"/>
          </a:p>
        </p:txBody>
      </p:sp>
      <p:sp>
        <p:nvSpPr>
          <p:cNvPr id="2" name="Rectangle 1">
            <a:extLst>
              <a:ext uri="{FF2B5EF4-FFF2-40B4-BE49-F238E27FC236}">
                <a16:creationId xmlns:a16="http://schemas.microsoft.com/office/drawing/2014/main" xmlns="" id="{AE7B8621-4524-59F4-B7D9-F9D29AE5A7A7}"/>
              </a:ext>
            </a:extLst>
          </p:cNvPr>
          <p:cNvSpPr/>
          <p:nvPr userDrawn="1"/>
        </p:nvSpPr>
        <p:spPr>
          <a:xfrm>
            <a:off x="1" y="1"/>
            <a:ext cx="1397620" cy="6857999"/>
          </a:xfrm>
          <a:prstGeom prst="rect">
            <a:avLst/>
          </a:prstGeom>
          <a:solidFill>
            <a:srgbClr val="308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solidFill>
                <a:srgbClr val="308061"/>
              </a:solidFill>
            </a:endParaRPr>
          </a:p>
        </p:txBody>
      </p:sp>
      <p:pic>
        <p:nvPicPr>
          <p:cNvPr id="3" name="Image 2">
            <a:extLst>
              <a:ext uri="{FF2B5EF4-FFF2-40B4-BE49-F238E27FC236}">
                <a16:creationId xmlns:a16="http://schemas.microsoft.com/office/drawing/2014/main" xmlns="" id="{2944AFB2-607F-5C55-B628-4CCD536FC4DC}"/>
              </a:ext>
            </a:extLst>
          </p:cNvPr>
          <p:cNvPicPr>
            <a:picLocks noChangeAspect="1"/>
          </p:cNvPicPr>
          <p:nvPr userDrawn="1"/>
        </p:nvPicPr>
        <p:blipFill>
          <a:blip r:embed="rId2"/>
          <a:srcRect/>
          <a:stretch/>
        </p:blipFill>
        <p:spPr>
          <a:xfrm>
            <a:off x="-289811" y="5321367"/>
            <a:ext cx="1944629" cy="1864932"/>
          </a:xfrm>
          <a:prstGeom prst="rect">
            <a:avLst/>
          </a:prstGeom>
        </p:spPr>
      </p:pic>
      <p:pic>
        <p:nvPicPr>
          <p:cNvPr id="4" name="Picture 2">
            <a:extLst>
              <a:ext uri="{FF2B5EF4-FFF2-40B4-BE49-F238E27FC236}">
                <a16:creationId xmlns:a16="http://schemas.microsoft.com/office/drawing/2014/main" xmlns="" id="{84355CA6-ED35-6D31-CF94-96E8028B24AB}"/>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p:blipFill>
        <p:spPr bwMode="auto">
          <a:xfrm>
            <a:off x="11125103" y="6412748"/>
            <a:ext cx="935383" cy="364688"/>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texte, Police, logo, Graphique&#10;&#10;Description générée automatiquement">
            <a:extLst>
              <a:ext uri="{FF2B5EF4-FFF2-40B4-BE49-F238E27FC236}">
                <a16:creationId xmlns:a16="http://schemas.microsoft.com/office/drawing/2014/main" xmlns="" id="{BA821658-4D71-2909-4EAF-A6B5E1877DA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10808733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1_Ouverture illustrée">
    <p:bg>
      <p:bgPr>
        <a:solidFill>
          <a:schemeClr val="bg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5519936"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pic>
        <p:nvPicPr>
          <p:cNvPr id="2" name="Image 1" descr="Une image contenant texte, Police, logo, Graphique&#10;&#10;Description générée automatiquement">
            <a:extLst>
              <a:ext uri="{FF2B5EF4-FFF2-40B4-BE49-F238E27FC236}">
                <a16:creationId xmlns:a16="http://schemas.microsoft.com/office/drawing/2014/main" xmlns="" id="{294599AA-455C-F2F5-7049-5A4114715B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3883845345"/>
      </p:ext>
    </p:extLst>
  </p:cSld>
  <p:clrMapOvr>
    <a:overrideClrMapping bg1="dk1" tx1="lt1" bg2="dk2" tx2="lt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1_Ouvertur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6406AE38-4ED8-F987-5548-D03598560A6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4926" y="5453066"/>
            <a:ext cx="1188001" cy="1139346"/>
          </a:xfrm>
          <a:prstGeom prst="rect">
            <a:avLst/>
          </a:prstGeom>
        </p:spPr>
      </p:pic>
      <p:pic>
        <p:nvPicPr>
          <p:cNvPr id="2" name="Image 1" descr="Une image contenant texte, Police, logo, Graphique&#10;&#10;Description générée automatiquement">
            <a:extLst>
              <a:ext uri="{FF2B5EF4-FFF2-40B4-BE49-F238E27FC236}">
                <a16:creationId xmlns:a16="http://schemas.microsoft.com/office/drawing/2014/main" xmlns="" id="{420C5367-E957-D142-D222-30236CA136F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77838663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Ouverture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327" y="4674273"/>
            <a:ext cx="2267994" cy="2175107"/>
          </a:xfrm>
          <a:prstGeom prst="rect">
            <a:avLst/>
          </a:prstGeom>
        </p:spPr>
      </p:pic>
      <p:pic>
        <p:nvPicPr>
          <p:cNvPr id="4" name="Image 3" descr="Une image contenant texte, Police, logo, Graphique&#10;&#10;Description générée automatiquement">
            <a:extLst>
              <a:ext uri="{FF2B5EF4-FFF2-40B4-BE49-F238E27FC236}">
                <a16:creationId xmlns:a16="http://schemas.microsoft.com/office/drawing/2014/main" xmlns="" id="{C23B64A2-4BD4-17AB-F702-D8A52CBCB3F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22105086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2_Ouverture 6 interieure">
    <p:bg>
      <p:bgPr>
        <a:solidFill>
          <a:schemeClr val="accent2"/>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7" name="Image 6">
            <a:extLst>
              <a:ext uri="{FF2B5EF4-FFF2-40B4-BE49-F238E27FC236}">
                <a16:creationId xmlns:a16="http://schemas.microsoft.com/office/drawing/2014/main" xmlns="" id="{D892CF33-A487-6D31-96DA-B083C9D342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2140" cy="6858000"/>
          </a:xfrm>
          <a:prstGeom prst="rect">
            <a:avLst/>
          </a:prstGeom>
        </p:spPr>
      </p:pic>
      <p:pic>
        <p:nvPicPr>
          <p:cNvPr id="12" name="Image 11">
            <a:extLst>
              <a:ext uri="{FF2B5EF4-FFF2-40B4-BE49-F238E27FC236}">
                <a16:creationId xmlns:a16="http://schemas.microsoft.com/office/drawing/2014/main" xmlns="" id="{8761ACB2-8F72-C934-C623-2B6361BD64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60" y="4682893"/>
            <a:ext cx="2267994" cy="2175107"/>
          </a:xfrm>
          <a:prstGeom prst="rect">
            <a:avLst/>
          </a:prstGeom>
        </p:spPr>
      </p:pic>
      <p:pic>
        <p:nvPicPr>
          <p:cNvPr id="4" name="Image 3" descr="Une image contenant texte, Police, logo, Graphique&#10;&#10;Description générée automatiquement">
            <a:extLst>
              <a:ext uri="{FF2B5EF4-FFF2-40B4-BE49-F238E27FC236}">
                <a16:creationId xmlns:a16="http://schemas.microsoft.com/office/drawing/2014/main" xmlns="" id="{B23E6331-0AE6-BED7-DB01-35E252D930C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213060307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Focus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50863" y="391743"/>
            <a:ext cx="6481241" cy="630942"/>
          </a:xfrm>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6481241" cy="461665"/>
          </a:xfrm>
        </p:spPr>
        <p:txBody>
          <a:bodyPr/>
          <a:lstStyle>
            <a:lvl1pPr>
              <a:defRPr>
                <a:solidFill>
                  <a:schemeClr val="accent1"/>
                </a:solidFill>
              </a:defRPr>
            </a:lvl1pPr>
          </a:lstStyle>
          <a:p>
            <a:pPr lvl="0"/>
            <a:r>
              <a:rPr lang="fr-FR"/>
              <a:t>Cliquez pour modifier les styles du texte du masque</a:t>
            </a:r>
          </a:p>
        </p:txBody>
      </p:sp>
      <p:sp>
        <p:nvSpPr>
          <p:cNvPr id="10" name="Espace réservé du texte 9">
            <a:extLst>
              <a:ext uri="{FF2B5EF4-FFF2-40B4-BE49-F238E27FC236}">
                <a16:creationId xmlns:a16="http://schemas.microsoft.com/office/drawing/2014/main" xmlns="" id="{322FE8DA-3DBC-6774-A4AF-226B93B2A142}"/>
              </a:ext>
            </a:extLst>
          </p:cNvPr>
          <p:cNvSpPr>
            <a:spLocks noGrp="1"/>
          </p:cNvSpPr>
          <p:nvPr>
            <p:ph type="body" sz="quarter" idx="14"/>
          </p:nvPr>
        </p:nvSpPr>
        <p:spPr>
          <a:xfrm>
            <a:off x="6790463" y="2090852"/>
            <a:ext cx="4860000" cy="1169551"/>
          </a:xfrm>
        </p:spPr>
        <p:txBody>
          <a:bodyPr/>
          <a:lstStyle>
            <a:lvl1pPr algn="l">
              <a:spcBef>
                <a:spcPts val="1200"/>
              </a:spcBef>
              <a:defRPr sz="2300"/>
            </a:lvl1pPr>
            <a:lvl2pPr marL="288000" indent="-288000" algn="l">
              <a:spcBef>
                <a:spcPts val="1800"/>
              </a:spcBef>
              <a:buFontTx/>
              <a:buBlip>
                <a:blip r:embed="rId3"/>
              </a:buBlip>
              <a:defRPr sz="1500">
                <a:latin typeface="+mj-lt"/>
              </a:defRPr>
            </a:lvl2pPr>
          </a:lstStyle>
          <a:p>
            <a:pPr lvl="0"/>
            <a:r>
              <a:rPr lang="fr-FR"/>
              <a:t>Cliquez pour modifier les styles du texte du masque</a:t>
            </a:r>
          </a:p>
          <a:p>
            <a:pPr lvl="1"/>
            <a:r>
              <a:rPr lang="fr-FR"/>
              <a:t>Deuxième niveau</a:t>
            </a:r>
          </a:p>
        </p:txBody>
      </p:sp>
      <p:pic>
        <p:nvPicPr>
          <p:cNvPr id="12" name="Image 11">
            <a:extLst>
              <a:ext uri="{FF2B5EF4-FFF2-40B4-BE49-F238E27FC236}">
                <a16:creationId xmlns:a16="http://schemas.microsoft.com/office/drawing/2014/main" xmlns="" id="{16A26573-B177-AD15-D041-A57705653F5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pic>
        <p:nvPicPr>
          <p:cNvPr id="3" name="Image 2" descr="Une image contenant texte, Police, logo, Graphique&#10;&#10;Description générée automatiquement">
            <a:extLst>
              <a:ext uri="{FF2B5EF4-FFF2-40B4-BE49-F238E27FC236}">
                <a16:creationId xmlns:a16="http://schemas.microsoft.com/office/drawing/2014/main" xmlns="" id="{D0D548C8-508C-AF14-FA11-27A6B79A161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403971169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1EAEA107-E286-ACD1-1ABA-FEE583AB0076}"/>
              </a:ext>
            </a:extLst>
          </p:cNvPr>
          <p:cNvPicPr>
            <a:picLocks noChangeAspect="1"/>
          </p:cNvPicPr>
          <p:nvPr userDrawn="1"/>
        </p:nvPicPr>
        <p:blipFill>
          <a:blip r:embed="rId2"/>
          <a:stretch>
            <a:fillRect/>
          </a:stretch>
        </p:blipFill>
        <p:spPr>
          <a:xfrm>
            <a:off x="6604000" y="0"/>
            <a:ext cx="5588000" cy="6858000"/>
          </a:xfrm>
          <a:prstGeom prst="rect">
            <a:avLst/>
          </a:prstGeom>
        </p:spPr>
      </p:pic>
      <p:pic>
        <p:nvPicPr>
          <p:cNvPr id="2" name="Image 1" descr="Une image contenant texte, Police, logo, Graphique&#10;&#10;Description générée automatiquement">
            <a:extLst>
              <a:ext uri="{FF2B5EF4-FFF2-40B4-BE49-F238E27FC236}">
                <a16:creationId xmlns:a16="http://schemas.microsoft.com/office/drawing/2014/main" xmlns="" id="{DED3A8F4-EBF5-FE9F-4785-B95DC2A4F9F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80965909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3 petits axes">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11088000" cy="461665"/>
          </a:xfrm>
        </p:spPr>
        <p:txBody>
          <a:bodyPr/>
          <a:lstStyle>
            <a:lvl1pPr>
              <a:defRPr>
                <a:solidFill>
                  <a:schemeClr val="accent1"/>
                </a:solidFill>
              </a:defRPr>
            </a:lvl1pPr>
          </a:lstStyle>
          <a:p>
            <a:pPr lvl="0"/>
            <a:r>
              <a:rPr lang="fr-FR"/>
              <a:t>Cliquez pour modifier les styles du texte du masque</a:t>
            </a:r>
          </a:p>
        </p:txBody>
      </p:sp>
      <p:sp>
        <p:nvSpPr>
          <p:cNvPr id="9" name="Espace réservé du texte 8">
            <a:extLst>
              <a:ext uri="{FF2B5EF4-FFF2-40B4-BE49-F238E27FC236}">
                <a16:creationId xmlns:a16="http://schemas.microsoft.com/office/drawing/2014/main" xmlns="" id="{FC2F395F-4A68-5A77-5443-2881B5F6F6EB}"/>
              </a:ext>
            </a:extLst>
          </p:cNvPr>
          <p:cNvSpPr>
            <a:spLocks noGrp="1"/>
          </p:cNvSpPr>
          <p:nvPr>
            <p:ph type="body" sz="quarter" idx="17" hasCustomPrompt="1"/>
          </p:nvPr>
        </p:nvSpPr>
        <p:spPr>
          <a:xfrm>
            <a:off x="1199456" y="2485750"/>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8">
            <a:extLst>
              <a:ext uri="{FF2B5EF4-FFF2-40B4-BE49-F238E27FC236}">
                <a16:creationId xmlns:a16="http://schemas.microsoft.com/office/drawing/2014/main" xmlns="" id="{AF28D68E-86D8-C204-46E1-F3D4F8128599}"/>
              </a:ext>
            </a:extLst>
          </p:cNvPr>
          <p:cNvSpPr>
            <a:spLocks noGrp="1"/>
          </p:cNvSpPr>
          <p:nvPr>
            <p:ph type="body" sz="quarter" idx="18" hasCustomPrompt="1"/>
          </p:nvPr>
        </p:nvSpPr>
        <p:spPr>
          <a:xfrm>
            <a:off x="4619836" y="2482626"/>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texte 8">
            <a:extLst>
              <a:ext uri="{FF2B5EF4-FFF2-40B4-BE49-F238E27FC236}">
                <a16:creationId xmlns:a16="http://schemas.microsoft.com/office/drawing/2014/main" xmlns="" id="{12A130DD-2B5A-609F-E169-AC4CA29E902C}"/>
              </a:ext>
            </a:extLst>
          </p:cNvPr>
          <p:cNvSpPr>
            <a:spLocks noGrp="1"/>
          </p:cNvSpPr>
          <p:nvPr>
            <p:ph type="body" sz="quarter" idx="19" hasCustomPrompt="1"/>
          </p:nvPr>
        </p:nvSpPr>
        <p:spPr>
          <a:xfrm>
            <a:off x="8040216" y="2485750"/>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pic>
        <p:nvPicPr>
          <p:cNvPr id="3" name="Image 2" descr="Une image contenant texte, Police, logo, Graphique&#10;&#10;Description générée automatiquement">
            <a:extLst>
              <a:ext uri="{FF2B5EF4-FFF2-40B4-BE49-F238E27FC236}">
                <a16:creationId xmlns:a16="http://schemas.microsoft.com/office/drawing/2014/main" xmlns="" id="{9504CA8C-6C8A-BB33-4EAE-F5B4B94D7D8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247231417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4FC3C25-34AE-2063-459F-6F69420C4D23}"/>
              </a:ext>
            </a:extLst>
          </p:cNvPr>
          <p:cNvSpPr>
            <a:spLocks noGrp="1"/>
          </p:cNvSpPr>
          <p:nvPr>
            <p:ph type="title"/>
          </p:nvPr>
        </p:nvSpPr>
        <p:spPr/>
        <p:txBody>
          <a:bodyPr/>
          <a:lstStyle/>
          <a:p>
            <a:r>
              <a:rPr lang="fr-FR"/>
              <a:t>Modifiez le style du titre</a:t>
            </a:r>
          </a:p>
        </p:txBody>
      </p:sp>
      <p:sp>
        <p:nvSpPr>
          <p:cNvPr id="3" name="Espace réservé du numéro de diapositive 2">
            <a:extLst>
              <a:ext uri="{FF2B5EF4-FFF2-40B4-BE49-F238E27FC236}">
                <a16:creationId xmlns:a16="http://schemas.microsoft.com/office/drawing/2014/main" xmlns="" id="{F5BC54BC-797E-47F0-4328-95AF88A4B657}"/>
              </a:ext>
            </a:extLst>
          </p:cNvPr>
          <p:cNvSpPr>
            <a:spLocks noGrp="1"/>
          </p:cNvSpPr>
          <p:nvPr>
            <p:ph type="sldNum" sz="quarter" idx="10"/>
          </p:nvPr>
        </p:nvSpPr>
        <p:spPr>
          <a:xfrm>
            <a:off x="11197620" y="6093296"/>
            <a:ext cx="442996" cy="230832"/>
          </a:xfrm>
          <a:prstGeom prst="rect">
            <a:avLst/>
          </a:prstGeom>
        </p:spPr>
        <p:txBody>
          <a:bodyPr/>
          <a:lstStyle/>
          <a:p>
            <a:fld id="{E8C60506-5BE4-4453-AE4B-F0F5E69C63A6}" type="slidenum">
              <a:rPr lang="fr-FR" smtClean="0"/>
              <a:pPr/>
              <a:t>‹N°›</a:t>
            </a:fld>
            <a:endParaRPr lang="fr-FR"/>
          </a:p>
        </p:txBody>
      </p:sp>
      <p:sp>
        <p:nvSpPr>
          <p:cNvPr id="6" name="Espace réservé du texte 6">
            <a:extLst>
              <a:ext uri="{FF2B5EF4-FFF2-40B4-BE49-F238E27FC236}">
                <a16:creationId xmlns:a16="http://schemas.microsoft.com/office/drawing/2014/main" xmlns="" id="{BB2D6AFC-DA95-C088-F8F6-D41AF3EAD593}"/>
              </a:ext>
            </a:extLst>
          </p:cNvPr>
          <p:cNvSpPr>
            <a:spLocks noGrp="1"/>
          </p:cNvSpPr>
          <p:nvPr>
            <p:ph type="body" sz="quarter" idx="11"/>
          </p:nvPr>
        </p:nvSpPr>
        <p:spPr>
          <a:xfrm>
            <a:off x="563854" y="2636912"/>
            <a:ext cx="6216221"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7" name="Espace réservé du texte 6">
            <a:extLst>
              <a:ext uri="{FF2B5EF4-FFF2-40B4-BE49-F238E27FC236}">
                <a16:creationId xmlns:a16="http://schemas.microsoft.com/office/drawing/2014/main" xmlns="" id="{CC62231C-C593-F262-9D0C-47D7DDB75938}"/>
              </a:ext>
            </a:extLst>
          </p:cNvPr>
          <p:cNvSpPr>
            <a:spLocks noGrp="1"/>
          </p:cNvSpPr>
          <p:nvPr>
            <p:ph type="body" sz="quarter" idx="12" hasCustomPrompt="1"/>
          </p:nvPr>
        </p:nvSpPr>
        <p:spPr>
          <a:xfrm>
            <a:off x="551714" y="1448780"/>
            <a:ext cx="971778"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8" name="Espace réservé du texte 6">
            <a:extLst>
              <a:ext uri="{FF2B5EF4-FFF2-40B4-BE49-F238E27FC236}">
                <a16:creationId xmlns:a16="http://schemas.microsoft.com/office/drawing/2014/main" xmlns="" id="{9B4F4298-F9AA-F232-2620-D9D8151EC3B5}"/>
              </a:ext>
            </a:extLst>
          </p:cNvPr>
          <p:cNvSpPr>
            <a:spLocks noGrp="1"/>
          </p:cNvSpPr>
          <p:nvPr>
            <p:ph type="body" sz="quarter" idx="13"/>
          </p:nvPr>
        </p:nvSpPr>
        <p:spPr>
          <a:xfrm>
            <a:off x="2184035" y="3955122"/>
            <a:ext cx="7440357"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9" name="Espace réservé du texte 6">
            <a:extLst>
              <a:ext uri="{FF2B5EF4-FFF2-40B4-BE49-F238E27FC236}">
                <a16:creationId xmlns:a16="http://schemas.microsoft.com/office/drawing/2014/main" xmlns="" id="{836DC28E-7B26-D0A4-50FA-1631E7543108}"/>
              </a:ext>
            </a:extLst>
          </p:cNvPr>
          <p:cNvSpPr>
            <a:spLocks noGrp="1"/>
          </p:cNvSpPr>
          <p:nvPr>
            <p:ph type="body" sz="quarter" idx="14"/>
          </p:nvPr>
        </p:nvSpPr>
        <p:spPr>
          <a:xfrm>
            <a:off x="6636061" y="6129300"/>
            <a:ext cx="4356484"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10" name="Espace réservé du texte 6">
            <a:extLst>
              <a:ext uri="{FF2B5EF4-FFF2-40B4-BE49-F238E27FC236}">
                <a16:creationId xmlns:a16="http://schemas.microsoft.com/office/drawing/2014/main" xmlns="" id="{B30A4E84-F711-2531-51B2-332214A2C12B}"/>
              </a:ext>
            </a:extLst>
          </p:cNvPr>
          <p:cNvSpPr>
            <a:spLocks noGrp="1"/>
          </p:cNvSpPr>
          <p:nvPr>
            <p:ph type="body" sz="quarter" idx="15" hasCustomPrompt="1"/>
          </p:nvPr>
        </p:nvSpPr>
        <p:spPr>
          <a:xfrm>
            <a:off x="1667146" y="1448780"/>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1" name="Espace réservé du texte 6">
            <a:extLst>
              <a:ext uri="{FF2B5EF4-FFF2-40B4-BE49-F238E27FC236}">
                <a16:creationId xmlns:a16="http://schemas.microsoft.com/office/drawing/2014/main" xmlns="" id="{B508742C-6EA5-B59C-0B1D-197FEB5BFE96}"/>
              </a:ext>
            </a:extLst>
          </p:cNvPr>
          <p:cNvSpPr>
            <a:spLocks noGrp="1"/>
          </p:cNvSpPr>
          <p:nvPr>
            <p:ph type="body" sz="quarter" idx="16" hasCustomPrompt="1"/>
          </p:nvPr>
        </p:nvSpPr>
        <p:spPr>
          <a:xfrm>
            <a:off x="3332076"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2" name="Espace réservé du texte 6">
            <a:extLst>
              <a:ext uri="{FF2B5EF4-FFF2-40B4-BE49-F238E27FC236}">
                <a16:creationId xmlns:a16="http://schemas.microsoft.com/office/drawing/2014/main" xmlns="" id="{F96460F6-4440-7F23-E0AE-BAA407822622}"/>
              </a:ext>
            </a:extLst>
          </p:cNvPr>
          <p:cNvSpPr>
            <a:spLocks noGrp="1"/>
          </p:cNvSpPr>
          <p:nvPr>
            <p:ph type="body" sz="quarter" idx="17" hasCustomPrompt="1"/>
          </p:nvPr>
        </p:nvSpPr>
        <p:spPr>
          <a:xfrm>
            <a:off x="4855568" y="1448780"/>
            <a:ext cx="1512530" cy="230832"/>
          </a:xfrm>
          <a:solidFill>
            <a:schemeClr val="tx2"/>
          </a:solidFill>
        </p:spPr>
        <p:txBody>
          <a:bodyPr/>
          <a:lstStyle>
            <a:lvl1pPr algn="ctr">
              <a:defRPr sz="1500">
                <a:solidFill>
                  <a:schemeClr val="bg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3" name="Espace réservé du texte 6">
            <a:extLst>
              <a:ext uri="{FF2B5EF4-FFF2-40B4-BE49-F238E27FC236}">
                <a16:creationId xmlns:a16="http://schemas.microsoft.com/office/drawing/2014/main" xmlns="" id="{736FCF7A-CFF1-1BEF-947B-E6D2CAB06F79}"/>
              </a:ext>
            </a:extLst>
          </p:cNvPr>
          <p:cNvSpPr>
            <a:spLocks noGrp="1"/>
          </p:cNvSpPr>
          <p:nvPr>
            <p:ph type="body" sz="quarter" idx="18" hasCustomPrompt="1"/>
          </p:nvPr>
        </p:nvSpPr>
        <p:spPr>
          <a:xfrm>
            <a:off x="7747712" y="1451992"/>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4" name="Espace réservé du texte 6">
            <a:extLst>
              <a:ext uri="{FF2B5EF4-FFF2-40B4-BE49-F238E27FC236}">
                <a16:creationId xmlns:a16="http://schemas.microsoft.com/office/drawing/2014/main" xmlns="" id="{FAA4E4B5-3FE1-CEA9-4BD2-578156E12204}"/>
              </a:ext>
            </a:extLst>
          </p:cNvPr>
          <p:cNvSpPr>
            <a:spLocks noGrp="1"/>
          </p:cNvSpPr>
          <p:nvPr>
            <p:ph type="body" sz="quarter" idx="19" hasCustomPrompt="1"/>
          </p:nvPr>
        </p:nvSpPr>
        <p:spPr>
          <a:xfrm>
            <a:off x="10122190"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5" name="Espace réservé du texte 6">
            <a:extLst>
              <a:ext uri="{FF2B5EF4-FFF2-40B4-BE49-F238E27FC236}">
                <a16:creationId xmlns:a16="http://schemas.microsoft.com/office/drawing/2014/main" xmlns="" id="{08F00902-7138-8CF9-FEE8-0564B84D919A}"/>
              </a:ext>
            </a:extLst>
          </p:cNvPr>
          <p:cNvSpPr>
            <a:spLocks noGrp="1"/>
          </p:cNvSpPr>
          <p:nvPr>
            <p:ph type="body" sz="quarter" idx="20" hasCustomPrompt="1"/>
          </p:nvPr>
        </p:nvSpPr>
        <p:spPr>
          <a:xfrm>
            <a:off x="0" y="1980111"/>
            <a:ext cx="6768000" cy="510497"/>
          </a:xfrm>
          <a:prstGeom prst="homePlate">
            <a:avLst/>
          </a:prstGeom>
          <a:solidFill>
            <a:schemeClr val="accent1"/>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6" name="Espace réservé du texte 6">
            <a:extLst>
              <a:ext uri="{FF2B5EF4-FFF2-40B4-BE49-F238E27FC236}">
                <a16:creationId xmlns:a16="http://schemas.microsoft.com/office/drawing/2014/main" xmlns="" id="{1008CA0C-E3E5-4E87-5104-DB7420B09C01}"/>
              </a:ext>
            </a:extLst>
          </p:cNvPr>
          <p:cNvSpPr>
            <a:spLocks noGrp="1"/>
          </p:cNvSpPr>
          <p:nvPr>
            <p:ph type="body" sz="quarter" idx="21" hasCustomPrompt="1"/>
          </p:nvPr>
        </p:nvSpPr>
        <p:spPr>
          <a:xfrm>
            <a:off x="2227833" y="3270030"/>
            <a:ext cx="7344000" cy="510497"/>
          </a:xfrm>
          <a:prstGeom prst="homePlate">
            <a:avLst/>
          </a:prstGeom>
          <a:solidFill>
            <a:schemeClr val="tx2"/>
          </a:solidFill>
        </p:spPr>
        <p:txBody>
          <a:bodyPr wrap="square" tIns="108000" rIns="144000" bIns="108000">
            <a:spAutoFit/>
          </a:bodyPr>
          <a:lstStyle>
            <a:lvl1pPr algn="r">
              <a:defRPr sz="1900">
                <a:solidFill>
                  <a:schemeClr val="bg1"/>
                </a:solidFill>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7" name="Espace réservé du texte 6">
            <a:extLst>
              <a:ext uri="{FF2B5EF4-FFF2-40B4-BE49-F238E27FC236}">
                <a16:creationId xmlns:a16="http://schemas.microsoft.com/office/drawing/2014/main" xmlns="" id="{B5FC248B-72E0-DFDC-8AC2-1DB0A5A4CC95}"/>
              </a:ext>
            </a:extLst>
          </p:cNvPr>
          <p:cNvSpPr>
            <a:spLocks noGrp="1"/>
          </p:cNvSpPr>
          <p:nvPr>
            <p:ph type="body" sz="quarter" idx="22" hasCustomPrompt="1"/>
          </p:nvPr>
        </p:nvSpPr>
        <p:spPr>
          <a:xfrm>
            <a:off x="6059996" y="5516501"/>
            <a:ext cx="6120000" cy="510497"/>
          </a:xfrm>
          <a:prstGeom prst="homePlate">
            <a:avLst/>
          </a:prstGeom>
          <a:solidFill>
            <a:schemeClr val="accent3"/>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pic>
        <p:nvPicPr>
          <p:cNvPr id="4" name="Image 3" descr="Une image contenant texte, Police, logo, Graphique&#10;&#10;Description générée automatiquement">
            <a:extLst>
              <a:ext uri="{FF2B5EF4-FFF2-40B4-BE49-F238E27FC236}">
                <a16:creationId xmlns:a16="http://schemas.microsoft.com/office/drawing/2014/main" xmlns="" id="{969FBCAC-C828-E459-B507-57470969F9D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6460014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able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50862" y="391743"/>
            <a:ext cx="7920000" cy="630942"/>
          </a:xfrm>
        </p:spPr>
        <p:txBody>
          <a:bodyPr/>
          <a:lstStyle>
            <a:lvl1pPr>
              <a:defRPr/>
            </a:lvl1pPr>
          </a:lstStyle>
          <a:p>
            <a:r>
              <a:rPr lang="fr-FR"/>
              <a:t>Titre</a:t>
            </a:r>
          </a:p>
        </p:txBody>
      </p:sp>
      <p:sp>
        <p:nvSpPr>
          <p:cNvPr id="6" name="Espace réservé du numéro de diapositive 5"/>
          <p:cNvSpPr>
            <a:spLocks noGrp="1"/>
          </p:cNvSpPr>
          <p:nvPr>
            <p:ph type="sldNum" sz="quarter" idx="12"/>
          </p:nvPr>
        </p:nvSpPr>
        <p:spPr>
          <a:xfrm>
            <a:off x="11197620" y="6093296"/>
            <a:ext cx="442996" cy="230832"/>
          </a:xfrm>
          <a:prstGeom prst="rect">
            <a:avLst/>
          </a:prstGeom>
        </p:spPr>
        <p:txBody>
          <a:bodyPr/>
          <a:lstStyle>
            <a:lvl1pPr>
              <a:defRPr>
                <a:solidFill>
                  <a:schemeClr val="bg1"/>
                </a:solidFill>
              </a:defRPr>
            </a:lvl1pPr>
          </a:lstStyle>
          <a:p>
            <a:fld id="{E8C60506-5BE4-4453-AE4B-F0F5E69C63A6}" type="slidenum">
              <a:rPr lang="fr-FR" smtClean="0"/>
              <a:pPr/>
              <a:t>‹N°›</a:t>
            </a:fld>
            <a:endParaRPr lang="fr-F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hasCustomPrompt="1"/>
          </p:nvPr>
        </p:nvSpPr>
        <p:spPr>
          <a:xfrm>
            <a:off x="550862" y="1083131"/>
            <a:ext cx="7920000" cy="461665"/>
          </a:xfrm>
        </p:spPr>
        <p:txBody>
          <a:bodyPr/>
          <a:lstStyle>
            <a:lvl1pPr>
              <a:defRPr>
                <a:solidFill>
                  <a:schemeClr val="accent1"/>
                </a:solidFill>
              </a:defRPr>
            </a:lvl1pPr>
          </a:lstStyle>
          <a:p>
            <a:pPr lvl="0"/>
            <a:r>
              <a:rPr lang="fr-FR"/>
              <a:t>Sous-titre</a:t>
            </a:r>
          </a:p>
        </p:txBody>
      </p:sp>
      <p:sp>
        <p:nvSpPr>
          <p:cNvPr id="9" name="Espace réservé du tableau 8">
            <a:extLst>
              <a:ext uri="{FF2B5EF4-FFF2-40B4-BE49-F238E27FC236}">
                <a16:creationId xmlns:a16="http://schemas.microsoft.com/office/drawing/2014/main" xmlns="" id="{2403F5FF-4001-8AE6-9E37-B1870172026B}"/>
              </a:ext>
            </a:extLst>
          </p:cNvPr>
          <p:cNvSpPr>
            <a:spLocks noGrp="1"/>
          </p:cNvSpPr>
          <p:nvPr>
            <p:ph type="tbl" sz="quarter" idx="14"/>
          </p:nvPr>
        </p:nvSpPr>
        <p:spPr>
          <a:xfrm>
            <a:off x="1487488" y="2060575"/>
            <a:ext cx="9504362" cy="4264025"/>
          </a:xfrm>
        </p:spPr>
        <p:txBody>
          <a:bodyPr anchor="ctr">
            <a:noAutofit/>
          </a:bodyPr>
          <a:lstStyle>
            <a:lvl1pPr algn="ctr">
              <a:defRPr sz="1200">
                <a:latin typeface="+mn-lt"/>
              </a:defRPr>
            </a:lvl1pPr>
          </a:lstStyle>
          <a:p>
            <a:r>
              <a:rPr lang="fr-FR"/>
              <a:t>Cliquez sur l'icône pour ajouter un tableau</a:t>
            </a:r>
          </a:p>
        </p:txBody>
      </p:sp>
      <p:pic>
        <p:nvPicPr>
          <p:cNvPr id="3" name="Image 2" descr="Une image contenant texte, Police, logo, Graphique&#10;&#10;Description générée automatiquement">
            <a:extLst>
              <a:ext uri="{FF2B5EF4-FFF2-40B4-BE49-F238E27FC236}">
                <a16:creationId xmlns:a16="http://schemas.microsoft.com/office/drawing/2014/main" xmlns="" id="{AF21F95E-7E4C-720A-C901-A5B7ECCE58A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54426584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2" name="Image 1" descr="Une image contenant texte, Police, logo, Graphique&#10;&#10;Description générée automatiquement">
            <a:extLst>
              <a:ext uri="{FF2B5EF4-FFF2-40B4-BE49-F238E27FC236}">
                <a16:creationId xmlns:a16="http://schemas.microsoft.com/office/drawing/2014/main" xmlns="" id="{EB4C861A-46A2-AAB0-E83B-2A29F44ACA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87646703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1_Q &amp; 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C94CD08D-A639-EA50-08CD-6DF139CEBEB3}"/>
              </a:ext>
            </a:extLst>
          </p:cNvPr>
          <p:cNvSpPr/>
          <p:nvPr userDrawn="1"/>
        </p:nvSpPr>
        <p:spPr>
          <a:xfrm>
            <a:off x="0" y="0"/>
            <a:ext cx="12192000" cy="532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xmlns="" id="{A9DF2C98-D8E1-881F-2C61-ED0F8EAC6EF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64927" y="5560516"/>
            <a:ext cx="1187999" cy="1139344"/>
          </a:xfrm>
          <a:prstGeom prst="rect">
            <a:avLst/>
          </a:prstGeom>
        </p:spPr>
      </p:pic>
      <p:sp>
        <p:nvSpPr>
          <p:cNvPr id="6" name="Espace réservé du texte 6">
            <a:extLst>
              <a:ext uri="{FF2B5EF4-FFF2-40B4-BE49-F238E27FC236}">
                <a16:creationId xmlns:a16="http://schemas.microsoft.com/office/drawing/2014/main" xmlns="" id="{83839732-8F6C-D6DE-4136-B54651F400A3}"/>
              </a:ext>
            </a:extLst>
          </p:cNvPr>
          <p:cNvSpPr>
            <a:spLocks noGrp="1"/>
          </p:cNvSpPr>
          <p:nvPr>
            <p:ph type="body" sz="quarter" idx="10" hasCustomPrompt="1"/>
          </p:nvPr>
        </p:nvSpPr>
        <p:spPr>
          <a:xfrm>
            <a:off x="5627948" y="1742326"/>
            <a:ext cx="6013190" cy="1938992"/>
          </a:xfrm>
        </p:spPr>
        <p:txBody>
          <a:bodyPr anchor="ctr"/>
          <a:lstStyle>
            <a:lvl1pPr>
              <a:lnSpc>
                <a:spcPct val="90000"/>
              </a:lnSpc>
              <a:defRPr sz="7000">
                <a:solidFill>
                  <a:schemeClr val="bg1"/>
                </a:solidFill>
                <a:latin typeface="+mj-lt"/>
              </a:defRPr>
            </a:lvl1pPr>
            <a:lvl2pPr>
              <a:lnSpc>
                <a:spcPct val="90000"/>
              </a:lnSpc>
              <a:defRPr sz="7000">
                <a:latin typeface="+mj-lt"/>
              </a:defRPr>
            </a:lvl2pPr>
            <a:lvl3pPr>
              <a:defRPr sz="1500">
                <a:latin typeface="+mj-lt"/>
              </a:defRPr>
            </a:lvl3pPr>
            <a:lvl4pPr>
              <a:defRPr sz="1500">
                <a:latin typeface="+mj-lt"/>
              </a:defRPr>
            </a:lvl4pPr>
            <a:lvl5pPr>
              <a:defRPr sz="1500">
                <a:latin typeface="+mj-lt"/>
              </a:defRPr>
            </a:lvl5pPr>
          </a:lstStyle>
          <a:p>
            <a:pPr lvl="0"/>
            <a:r>
              <a:rPr lang="fr-FR"/>
              <a:t>Niveau 1</a:t>
            </a:r>
          </a:p>
          <a:p>
            <a:pPr lvl="1"/>
            <a:r>
              <a:rPr lang="fr-FR"/>
              <a:t>Niveau 2</a:t>
            </a:r>
          </a:p>
        </p:txBody>
      </p:sp>
      <p:pic>
        <p:nvPicPr>
          <p:cNvPr id="9" name="Image 8">
            <a:extLst>
              <a:ext uri="{FF2B5EF4-FFF2-40B4-BE49-F238E27FC236}">
                <a16:creationId xmlns:a16="http://schemas.microsoft.com/office/drawing/2014/main" xmlns="" id="{8B1A0D45-1B0B-5D61-510B-956B7155FFC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91544" y="1559759"/>
            <a:ext cx="3127254" cy="2247143"/>
          </a:xfrm>
          <a:prstGeom prst="rect">
            <a:avLst/>
          </a:prstGeom>
        </p:spPr>
      </p:pic>
      <p:pic>
        <p:nvPicPr>
          <p:cNvPr id="20" name="Image 19">
            <a:extLst>
              <a:ext uri="{FF2B5EF4-FFF2-40B4-BE49-F238E27FC236}">
                <a16:creationId xmlns:a16="http://schemas.microsoft.com/office/drawing/2014/main" xmlns="" id="{EE91BC35-582E-33F9-42EA-84AC310D2C0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36160" y="5560516"/>
            <a:ext cx="4263399" cy="1001270"/>
          </a:xfrm>
          <a:prstGeom prst="rect">
            <a:avLst/>
          </a:prstGeom>
        </p:spPr>
      </p:pic>
      <p:cxnSp>
        <p:nvCxnSpPr>
          <p:cNvPr id="8" name="Connecteur droit 7">
            <a:extLst>
              <a:ext uri="{FF2B5EF4-FFF2-40B4-BE49-F238E27FC236}">
                <a16:creationId xmlns:a16="http://schemas.microsoft.com/office/drawing/2014/main" xmlns="" id="{D01FDDA1-46E8-71A1-4892-ACAAE0D067AB}"/>
              </a:ext>
            </a:extLst>
          </p:cNvPr>
          <p:cNvCxnSpPr/>
          <p:nvPr userDrawn="1"/>
        </p:nvCxnSpPr>
        <p:spPr>
          <a:xfrm>
            <a:off x="1428746" y="5754898"/>
            <a:ext cx="0" cy="75058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284866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Clô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550861" y="570600"/>
            <a:ext cx="7560000" cy="1454244"/>
          </a:xfrm>
        </p:spPr>
        <p:txBody>
          <a:bodyPr anchor="b">
            <a:spAutoFit/>
          </a:bodyPr>
          <a:lstStyle>
            <a:lvl1pPr algn="l">
              <a:lnSpc>
                <a:spcPct val="90000"/>
              </a:lnSpc>
              <a:defRPr sz="10500"/>
            </a:lvl1pPr>
          </a:lstStyle>
          <a:p>
            <a:r>
              <a:rPr lang="fr-FR"/>
              <a:t>Fin</a:t>
            </a:r>
          </a:p>
        </p:txBody>
      </p:sp>
      <p:sp>
        <p:nvSpPr>
          <p:cNvPr id="3" name="Sous-titre 2"/>
          <p:cNvSpPr>
            <a:spLocks noGrp="1"/>
          </p:cNvSpPr>
          <p:nvPr>
            <p:ph type="subTitle" idx="1" hasCustomPrompt="1"/>
          </p:nvPr>
        </p:nvSpPr>
        <p:spPr>
          <a:xfrm>
            <a:off x="550861" y="2024844"/>
            <a:ext cx="7560000" cy="803297"/>
          </a:xfrm>
        </p:spPr>
        <p:txBody>
          <a:bodyPr/>
          <a:lstStyle>
            <a:lvl1pPr marL="0" indent="0" algn="l">
              <a:lnSpc>
                <a:spcPct val="90000"/>
              </a:lnSpc>
              <a:buNone/>
              <a:defRPr sz="5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Suite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24" y="4674273"/>
            <a:ext cx="2268000" cy="2175107"/>
          </a:xfrm>
          <a:prstGeom prst="rect">
            <a:avLst/>
          </a:prstGeom>
        </p:spPr>
      </p:pic>
      <p:pic>
        <p:nvPicPr>
          <p:cNvPr id="4" name="Image 3">
            <a:extLst>
              <a:ext uri="{FF2B5EF4-FFF2-40B4-BE49-F238E27FC236}">
                <a16:creationId xmlns:a16="http://schemas.microsoft.com/office/drawing/2014/main" xmlns="" id="{43B03D72-A14A-4D3E-E6C2-65A13F6184E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49225" y="5393719"/>
            <a:ext cx="4263399" cy="1001270"/>
          </a:xfrm>
          <a:prstGeom prst="rect">
            <a:avLst/>
          </a:prstGeom>
        </p:spPr>
      </p:pic>
    </p:spTree>
    <p:extLst>
      <p:ext uri="{BB962C8B-B14F-4D97-AF65-F5344CB8AC3E}">
        <p14:creationId xmlns:p14="http://schemas.microsoft.com/office/powerpoint/2010/main" val="314867524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QB_Question_Choix">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lgn="l">
              <a:defRPr baseline="0"/>
            </a:lvl1pPr>
          </a:lstStyle>
          <a:p>
            <a:r>
              <a:rPr lang="fr-FR"/>
              <a:t>Modifiez le titre de la question</a:t>
            </a:r>
          </a:p>
        </p:txBody>
      </p:sp>
      <p:sp>
        <p:nvSpPr>
          <p:cNvPr id="4" name="Espace réservé de la date 3"/>
          <p:cNvSpPr>
            <a:spLocks noGrp="1"/>
          </p:cNvSpPr>
          <p:nvPr>
            <p:ph type="dt" sz="half" idx="10"/>
          </p:nvPr>
        </p:nvSpPr>
        <p:spPr>
          <a:xfrm>
            <a:off x="457200" y="6356350"/>
            <a:ext cx="21336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1B20E6-F6EE-44AF-80FB-D149460E10CE}" type="slidenum">
              <a:rPr lang="fr-FR" smtClean="0"/>
              <a:pPr/>
              <a:t>‹N°›</a:t>
            </a:fld>
            <a:endParaRPr lang="fr-FR"/>
          </a:p>
        </p:txBody>
      </p:sp>
      <p:sp>
        <p:nvSpPr>
          <p:cNvPr id="10" name="Espace réservé du texte 9"/>
          <p:cNvSpPr>
            <a:spLocks noGrp="1"/>
          </p:cNvSpPr>
          <p:nvPr>
            <p:ph type="body" sz="quarter" idx="13" hasCustomPrompt="1"/>
          </p:nvPr>
        </p:nvSpPr>
        <p:spPr>
          <a:xfrm>
            <a:off x="624418" y="1844824"/>
            <a:ext cx="10943167" cy="461665"/>
          </a:xfrm>
        </p:spPr>
        <p:txBody>
          <a:bodyPr/>
          <a:lstStyle>
            <a:lvl1pPr marL="514350" indent="-514350">
              <a:buFont typeface="+mj-lt"/>
              <a:buAutoNum type="arabicPeriod"/>
              <a:defRPr baseline="0"/>
            </a:lvl1pPr>
          </a:lstStyle>
          <a:p>
            <a:pPr lvl="0"/>
            <a:r>
              <a:rPr lang="fr-FR"/>
              <a:t>Modifiez le texte de la proposition</a:t>
            </a:r>
          </a:p>
        </p:txBody>
      </p:sp>
      <p:pic>
        <p:nvPicPr>
          <p:cNvPr id="3" name="Image 2" descr="Une image contenant texte, Police, logo, Graphique&#10;&#10;Description générée automatiquement">
            <a:extLst>
              <a:ext uri="{FF2B5EF4-FFF2-40B4-BE49-F238E27FC236}">
                <a16:creationId xmlns:a16="http://schemas.microsoft.com/office/drawing/2014/main" xmlns="" id="{3D9DD23C-F83C-449B-E0A4-576F2C8C5B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40762567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Contenu avec légende">
    <p:spTree>
      <p:nvGrpSpPr>
        <p:cNvPr id="1" name=""/>
        <p:cNvGrpSpPr/>
        <p:nvPr/>
      </p:nvGrpSpPr>
      <p:grpSpPr>
        <a:xfrm>
          <a:off x="0" y="0"/>
          <a:ext cx="0" cy="0"/>
          <a:chOff x="0" y="0"/>
          <a:chExt cx="0" cy="0"/>
        </a:xfrm>
      </p:grpSpPr>
      <p:sp>
        <p:nvSpPr>
          <p:cNvPr id="2" name="Rectangle 1"/>
          <p:cNvSpPr/>
          <p:nvPr/>
        </p:nvSpPr>
        <p:spPr>
          <a:xfrm>
            <a:off x="0" y="1878"/>
            <a:ext cx="762000" cy="6858000"/>
          </a:xfrm>
          <a:prstGeom prst="rect">
            <a:avLst/>
          </a:prstGeom>
          <a:solidFill>
            <a:srgbClr val="009B97"/>
          </a:solidFill>
          <a:ln>
            <a:solidFill>
              <a:srgbClr val="379BAF"/>
            </a:solid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762000" y="762000"/>
            <a:ext cx="6096000" cy="4572000"/>
          </a:xfrm>
        </p:spPr>
        <p:txBody>
          <a:bodyPr/>
          <a:lstStyle>
            <a:lvl1pPr>
              <a:defRPr sz="1800">
                <a:solidFill>
                  <a:schemeClr val="bg1"/>
                </a:solidFill>
                <a:highlight>
                  <a:srgbClr val="009B97"/>
                </a:highlight>
              </a:defRPr>
            </a:lvl1pPr>
            <a:lvl2pPr marL="347472" indent="-342900">
              <a:buClr>
                <a:srgbClr val="379BAF"/>
              </a:buClr>
              <a:buFont typeface="Wingdings" panose="05000000000000000000" pitchFamily="2" charset="2"/>
              <a:buChar char="§"/>
              <a:defRPr sz="1600"/>
            </a:lvl2pPr>
            <a:lvl3pPr marL="548640" indent="-548640">
              <a:buClr>
                <a:srgbClr val="379BAF"/>
              </a:buClr>
              <a:buFont typeface="Arial" panose="020B0604020202020204" pitchFamily="34" charset="0"/>
              <a:buChar char="-"/>
              <a:defRPr sz="1400" i="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2"/>
            <a:endParaRPr lang="fr-FR"/>
          </a:p>
        </p:txBody>
      </p:sp>
      <p:sp>
        <p:nvSpPr>
          <p:cNvPr id="4" name="Text Placeholder 3"/>
          <p:cNvSpPr>
            <a:spLocks noGrp="1"/>
          </p:cNvSpPr>
          <p:nvPr>
            <p:ph type="body" sz="half" idx="2"/>
          </p:nvPr>
        </p:nvSpPr>
        <p:spPr>
          <a:xfrm>
            <a:off x="7501812" y="0"/>
            <a:ext cx="4660634"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2800" b="1">
                <a:solidFill>
                  <a:srgbClr val="009B97"/>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fr-FR"/>
              <a:t>Cliquez pour modifier les styles du texte du masque</a:t>
            </a:r>
          </a:p>
        </p:txBody>
      </p:sp>
      <p:pic>
        <p:nvPicPr>
          <p:cNvPr id="5" name="Image 4" descr="Une image contenant texte, Police, logo, Graphique&#10;&#10;Description générée automatiquement">
            <a:extLst>
              <a:ext uri="{FF2B5EF4-FFF2-40B4-BE49-F238E27FC236}">
                <a16:creationId xmlns:a16="http://schemas.microsoft.com/office/drawing/2014/main" xmlns="" id="{7919172A-B39E-56F0-9627-839AF178635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702" r="14828" b="24082"/>
          <a:stretch/>
        </p:blipFill>
        <p:spPr>
          <a:xfrm>
            <a:off x="10853529" y="6069006"/>
            <a:ext cx="1311965" cy="769116"/>
          </a:xfrm>
          <a:prstGeom prst="rect">
            <a:avLst/>
          </a:prstGeom>
          <a:noFill/>
          <a:ln>
            <a:noFill/>
          </a:ln>
        </p:spPr>
      </p:pic>
    </p:spTree>
    <p:extLst>
      <p:ext uri="{BB962C8B-B14F-4D97-AF65-F5344CB8AC3E}">
        <p14:creationId xmlns:p14="http://schemas.microsoft.com/office/powerpoint/2010/main" val="335178514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7" name="Image 6" descr="Une image contenant texte, Police, logo, Graphique&#10;&#10;Description générée automatiquement">
            <a:extLst>
              <a:ext uri="{FF2B5EF4-FFF2-40B4-BE49-F238E27FC236}">
                <a16:creationId xmlns:a16="http://schemas.microsoft.com/office/drawing/2014/main" xmlns="" id="{A19DA8FF-1F83-9B27-4D4C-03DC790E04D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29174026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1_Ouverture illustrée">
    <p:bg>
      <p:bgPr>
        <a:solidFill>
          <a:schemeClr val="bg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5519936"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spTree>
    <p:extLst>
      <p:ext uri="{BB962C8B-B14F-4D97-AF65-F5344CB8AC3E}">
        <p14:creationId xmlns:p14="http://schemas.microsoft.com/office/powerpoint/2010/main" val="971445400"/>
      </p:ext>
    </p:extLst>
  </p:cSld>
  <p:clrMapOvr>
    <a:overrideClrMapping bg1="dk1" tx1="lt1" bg2="dk2" tx2="lt2" accent1="accent1" accent2="accent2" accent3="accent3" accent4="accent4" accent5="accent5" accent6="accent6" hlink="hlink" folHlink="folHlink"/>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1_Ouvertur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6406AE38-4ED8-F987-5548-D03598560A6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4926" y="5453066"/>
            <a:ext cx="1188001" cy="1139346"/>
          </a:xfrm>
          <a:prstGeom prst="rect">
            <a:avLst/>
          </a:prstGeom>
        </p:spPr>
      </p:pic>
    </p:spTree>
    <p:extLst>
      <p:ext uri="{BB962C8B-B14F-4D97-AF65-F5344CB8AC3E}">
        <p14:creationId xmlns:p14="http://schemas.microsoft.com/office/powerpoint/2010/main" val="350444073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Ouverture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327" y="4674273"/>
            <a:ext cx="2267994" cy="2175107"/>
          </a:xfrm>
          <a:prstGeom prst="rect">
            <a:avLst/>
          </a:prstGeom>
        </p:spPr>
      </p:pic>
    </p:spTree>
    <p:extLst>
      <p:ext uri="{BB962C8B-B14F-4D97-AF65-F5344CB8AC3E}">
        <p14:creationId xmlns:p14="http://schemas.microsoft.com/office/powerpoint/2010/main" val="291911754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2_Ouverture 6 interieure">
    <p:bg>
      <p:bgPr>
        <a:solidFill>
          <a:schemeClr val="accent2"/>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7" name="Image 6">
            <a:extLst>
              <a:ext uri="{FF2B5EF4-FFF2-40B4-BE49-F238E27FC236}">
                <a16:creationId xmlns:a16="http://schemas.microsoft.com/office/drawing/2014/main" xmlns="" id="{D892CF33-A487-6D31-96DA-B083C9D342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2140" cy="6858000"/>
          </a:xfrm>
          <a:prstGeom prst="rect">
            <a:avLst/>
          </a:prstGeom>
        </p:spPr>
      </p:pic>
      <p:pic>
        <p:nvPicPr>
          <p:cNvPr id="12" name="Image 11">
            <a:extLst>
              <a:ext uri="{FF2B5EF4-FFF2-40B4-BE49-F238E27FC236}">
                <a16:creationId xmlns:a16="http://schemas.microsoft.com/office/drawing/2014/main" xmlns="" id="{8761ACB2-8F72-C934-C623-2B6361BD64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60" y="4682893"/>
            <a:ext cx="2267994" cy="2175107"/>
          </a:xfrm>
          <a:prstGeom prst="rect">
            <a:avLst/>
          </a:prstGeom>
        </p:spPr>
      </p:pic>
    </p:spTree>
    <p:extLst>
      <p:ext uri="{BB962C8B-B14F-4D97-AF65-F5344CB8AC3E}">
        <p14:creationId xmlns:p14="http://schemas.microsoft.com/office/powerpoint/2010/main" val="174567111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Focus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50863" y="391743"/>
            <a:ext cx="6481241" cy="630942"/>
          </a:xfrm>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6481241" cy="461665"/>
          </a:xfrm>
        </p:spPr>
        <p:txBody>
          <a:bodyPr/>
          <a:lstStyle>
            <a:lvl1pPr>
              <a:defRPr>
                <a:solidFill>
                  <a:schemeClr val="accent1"/>
                </a:solidFill>
              </a:defRPr>
            </a:lvl1pPr>
          </a:lstStyle>
          <a:p>
            <a:pPr lvl="0"/>
            <a:r>
              <a:rPr lang="fr-FR"/>
              <a:t>Cliquez pour modifier les styles du texte du masque</a:t>
            </a:r>
          </a:p>
        </p:txBody>
      </p:sp>
      <p:sp>
        <p:nvSpPr>
          <p:cNvPr id="10" name="Espace réservé du texte 9">
            <a:extLst>
              <a:ext uri="{FF2B5EF4-FFF2-40B4-BE49-F238E27FC236}">
                <a16:creationId xmlns:a16="http://schemas.microsoft.com/office/drawing/2014/main" xmlns="" id="{322FE8DA-3DBC-6774-A4AF-226B93B2A142}"/>
              </a:ext>
            </a:extLst>
          </p:cNvPr>
          <p:cNvSpPr>
            <a:spLocks noGrp="1"/>
          </p:cNvSpPr>
          <p:nvPr>
            <p:ph type="body" sz="quarter" idx="14"/>
          </p:nvPr>
        </p:nvSpPr>
        <p:spPr>
          <a:xfrm>
            <a:off x="6790463" y="2090852"/>
            <a:ext cx="4860000" cy="1169551"/>
          </a:xfrm>
        </p:spPr>
        <p:txBody>
          <a:bodyPr/>
          <a:lstStyle>
            <a:lvl1pPr algn="l">
              <a:spcBef>
                <a:spcPts val="1200"/>
              </a:spcBef>
              <a:defRPr sz="2300"/>
            </a:lvl1pPr>
            <a:lvl2pPr marL="288000" indent="-288000" algn="l">
              <a:spcBef>
                <a:spcPts val="1800"/>
              </a:spcBef>
              <a:buFontTx/>
              <a:buBlip>
                <a:blip r:embed="rId3"/>
              </a:buBlip>
              <a:defRPr sz="1500">
                <a:latin typeface="+mj-lt"/>
              </a:defRPr>
            </a:lvl2pPr>
          </a:lstStyle>
          <a:p>
            <a:pPr lvl="0"/>
            <a:r>
              <a:rPr lang="fr-FR"/>
              <a:t>Cliquez pour modifier les styles du texte du masque</a:t>
            </a:r>
          </a:p>
          <a:p>
            <a:pPr lvl="1"/>
            <a:r>
              <a:rPr lang="fr-FR"/>
              <a:t>Deuxième niveau</a:t>
            </a:r>
          </a:p>
        </p:txBody>
      </p:sp>
      <p:pic>
        <p:nvPicPr>
          <p:cNvPr id="12" name="Image 11">
            <a:extLst>
              <a:ext uri="{FF2B5EF4-FFF2-40B4-BE49-F238E27FC236}">
                <a16:creationId xmlns:a16="http://schemas.microsoft.com/office/drawing/2014/main" xmlns="" id="{16A26573-B177-AD15-D041-A57705653F5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Tree>
    <p:extLst>
      <p:ext uri="{BB962C8B-B14F-4D97-AF65-F5344CB8AC3E}">
        <p14:creationId xmlns:p14="http://schemas.microsoft.com/office/powerpoint/2010/main" val="406817719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1EAEA107-E286-ACD1-1ABA-FEE583AB0076}"/>
              </a:ext>
            </a:extLst>
          </p:cNvPr>
          <p:cNvPicPr>
            <a:picLocks noChangeAspect="1"/>
          </p:cNvPicPr>
          <p:nvPr userDrawn="1"/>
        </p:nvPicPr>
        <p:blipFill>
          <a:blip r:embed="rId2"/>
          <a:stretch>
            <a:fillRect/>
          </a:stretch>
        </p:blipFill>
        <p:spPr>
          <a:xfrm>
            <a:off x="6604000" y="0"/>
            <a:ext cx="5588000" cy="6858000"/>
          </a:xfrm>
          <a:prstGeom prst="rect">
            <a:avLst/>
          </a:prstGeom>
        </p:spPr>
      </p:pic>
    </p:spTree>
    <p:extLst>
      <p:ext uri="{BB962C8B-B14F-4D97-AF65-F5344CB8AC3E}">
        <p14:creationId xmlns:p14="http://schemas.microsoft.com/office/powerpoint/2010/main" val="23916983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3 petits axes">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11088000" cy="461665"/>
          </a:xfrm>
        </p:spPr>
        <p:txBody>
          <a:bodyPr/>
          <a:lstStyle>
            <a:lvl1pPr>
              <a:defRPr>
                <a:solidFill>
                  <a:schemeClr val="accent1"/>
                </a:solidFill>
              </a:defRPr>
            </a:lvl1pPr>
          </a:lstStyle>
          <a:p>
            <a:pPr lvl="0"/>
            <a:r>
              <a:rPr lang="fr-FR"/>
              <a:t>Cliquez pour modifier les styles du texte du masque</a:t>
            </a:r>
          </a:p>
        </p:txBody>
      </p:sp>
      <p:sp>
        <p:nvSpPr>
          <p:cNvPr id="9" name="Espace réservé du texte 8">
            <a:extLst>
              <a:ext uri="{FF2B5EF4-FFF2-40B4-BE49-F238E27FC236}">
                <a16:creationId xmlns:a16="http://schemas.microsoft.com/office/drawing/2014/main" xmlns="" id="{FC2F395F-4A68-5A77-5443-2881B5F6F6EB}"/>
              </a:ext>
            </a:extLst>
          </p:cNvPr>
          <p:cNvSpPr>
            <a:spLocks noGrp="1"/>
          </p:cNvSpPr>
          <p:nvPr>
            <p:ph type="body" sz="quarter" idx="17" hasCustomPrompt="1"/>
          </p:nvPr>
        </p:nvSpPr>
        <p:spPr>
          <a:xfrm>
            <a:off x="1199456" y="2485750"/>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8">
            <a:extLst>
              <a:ext uri="{FF2B5EF4-FFF2-40B4-BE49-F238E27FC236}">
                <a16:creationId xmlns:a16="http://schemas.microsoft.com/office/drawing/2014/main" xmlns="" id="{AF28D68E-86D8-C204-46E1-F3D4F8128599}"/>
              </a:ext>
            </a:extLst>
          </p:cNvPr>
          <p:cNvSpPr>
            <a:spLocks noGrp="1"/>
          </p:cNvSpPr>
          <p:nvPr>
            <p:ph type="body" sz="quarter" idx="18" hasCustomPrompt="1"/>
          </p:nvPr>
        </p:nvSpPr>
        <p:spPr>
          <a:xfrm>
            <a:off x="4619836" y="2482626"/>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texte 8">
            <a:extLst>
              <a:ext uri="{FF2B5EF4-FFF2-40B4-BE49-F238E27FC236}">
                <a16:creationId xmlns:a16="http://schemas.microsoft.com/office/drawing/2014/main" xmlns="" id="{12A130DD-2B5A-609F-E169-AC4CA29E902C}"/>
              </a:ext>
            </a:extLst>
          </p:cNvPr>
          <p:cNvSpPr>
            <a:spLocks noGrp="1"/>
          </p:cNvSpPr>
          <p:nvPr>
            <p:ph type="body" sz="quarter" idx="19" hasCustomPrompt="1"/>
          </p:nvPr>
        </p:nvSpPr>
        <p:spPr>
          <a:xfrm>
            <a:off x="8040216" y="2485750"/>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1715561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4FC3C25-34AE-2063-459F-6F69420C4D23}"/>
              </a:ext>
            </a:extLst>
          </p:cNvPr>
          <p:cNvSpPr>
            <a:spLocks noGrp="1"/>
          </p:cNvSpPr>
          <p:nvPr>
            <p:ph type="title"/>
          </p:nvPr>
        </p:nvSpPr>
        <p:spPr/>
        <p:txBody>
          <a:bodyPr/>
          <a:lstStyle/>
          <a:p>
            <a:r>
              <a:rPr lang="fr-FR"/>
              <a:t>Modifiez le style du titre</a:t>
            </a:r>
          </a:p>
        </p:txBody>
      </p:sp>
      <p:sp>
        <p:nvSpPr>
          <p:cNvPr id="3" name="Espace réservé du numéro de diapositive 2">
            <a:extLst>
              <a:ext uri="{FF2B5EF4-FFF2-40B4-BE49-F238E27FC236}">
                <a16:creationId xmlns:a16="http://schemas.microsoft.com/office/drawing/2014/main" xmlns="" id="{F5BC54BC-797E-47F0-4328-95AF88A4B657}"/>
              </a:ext>
            </a:extLst>
          </p:cNvPr>
          <p:cNvSpPr>
            <a:spLocks noGrp="1"/>
          </p:cNvSpPr>
          <p:nvPr>
            <p:ph type="sldNum" sz="quarter" idx="10"/>
          </p:nvPr>
        </p:nvSpPr>
        <p:spPr>
          <a:xfrm>
            <a:off x="11197620" y="6093296"/>
            <a:ext cx="442996" cy="230832"/>
          </a:xfrm>
          <a:prstGeom prst="rect">
            <a:avLst/>
          </a:prstGeom>
        </p:spPr>
        <p:txBody>
          <a:bodyPr/>
          <a:lstStyle/>
          <a:p>
            <a:fld id="{E8C60506-5BE4-4453-AE4B-F0F5E69C63A6}" type="slidenum">
              <a:rPr lang="fr-FR" smtClean="0"/>
              <a:pPr/>
              <a:t>‹N°›</a:t>
            </a:fld>
            <a:endParaRPr lang="fr-FR"/>
          </a:p>
        </p:txBody>
      </p:sp>
      <p:sp>
        <p:nvSpPr>
          <p:cNvPr id="6" name="Espace réservé du texte 6">
            <a:extLst>
              <a:ext uri="{FF2B5EF4-FFF2-40B4-BE49-F238E27FC236}">
                <a16:creationId xmlns:a16="http://schemas.microsoft.com/office/drawing/2014/main" xmlns="" id="{BB2D6AFC-DA95-C088-F8F6-D41AF3EAD593}"/>
              </a:ext>
            </a:extLst>
          </p:cNvPr>
          <p:cNvSpPr>
            <a:spLocks noGrp="1"/>
          </p:cNvSpPr>
          <p:nvPr>
            <p:ph type="body" sz="quarter" idx="11"/>
          </p:nvPr>
        </p:nvSpPr>
        <p:spPr>
          <a:xfrm>
            <a:off x="563854" y="2636912"/>
            <a:ext cx="6216221"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7" name="Espace réservé du texte 6">
            <a:extLst>
              <a:ext uri="{FF2B5EF4-FFF2-40B4-BE49-F238E27FC236}">
                <a16:creationId xmlns:a16="http://schemas.microsoft.com/office/drawing/2014/main" xmlns="" id="{CC62231C-C593-F262-9D0C-47D7DDB75938}"/>
              </a:ext>
            </a:extLst>
          </p:cNvPr>
          <p:cNvSpPr>
            <a:spLocks noGrp="1"/>
          </p:cNvSpPr>
          <p:nvPr>
            <p:ph type="body" sz="quarter" idx="12" hasCustomPrompt="1"/>
          </p:nvPr>
        </p:nvSpPr>
        <p:spPr>
          <a:xfrm>
            <a:off x="551714" y="1448780"/>
            <a:ext cx="971778"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8" name="Espace réservé du texte 6">
            <a:extLst>
              <a:ext uri="{FF2B5EF4-FFF2-40B4-BE49-F238E27FC236}">
                <a16:creationId xmlns:a16="http://schemas.microsoft.com/office/drawing/2014/main" xmlns="" id="{9B4F4298-F9AA-F232-2620-D9D8151EC3B5}"/>
              </a:ext>
            </a:extLst>
          </p:cNvPr>
          <p:cNvSpPr>
            <a:spLocks noGrp="1"/>
          </p:cNvSpPr>
          <p:nvPr>
            <p:ph type="body" sz="quarter" idx="13"/>
          </p:nvPr>
        </p:nvSpPr>
        <p:spPr>
          <a:xfrm>
            <a:off x="2184035" y="3955122"/>
            <a:ext cx="7440357"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9" name="Espace réservé du texte 6">
            <a:extLst>
              <a:ext uri="{FF2B5EF4-FFF2-40B4-BE49-F238E27FC236}">
                <a16:creationId xmlns:a16="http://schemas.microsoft.com/office/drawing/2014/main" xmlns="" id="{836DC28E-7B26-D0A4-50FA-1631E7543108}"/>
              </a:ext>
            </a:extLst>
          </p:cNvPr>
          <p:cNvSpPr>
            <a:spLocks noGrp="1"/>
          </p:cNvSpPr>
          <p:nvPr>
            <p:ph type="body" sz="quarter" idx="14"/>
          </p:nvPr>
        </p:nvSpPr>
        <p:spPr>
          <a:xfrm>
            <a:off x="6636061" y="6129300"/>
            <a:ext cx="4356484"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10" name="Espace réservé du texte 6">
            <a:extLst>
              <a:ext uri="{FF2B5EF4-FFF2-40B4-BE49-F238E27FC236}">
                <a16:creationId xmlns:a16="http://schemas.microsoft.com/office/drawing/2014/main" xmlns="" id="{B30A4E84-F711-2531-51B2-332214A2C12B}"/>
              </a:ext>
            </a:extLst>
          </p:cNvPr>
          <p:cNvSpPr>
            <a:spLocks noGrp="1"/>
          </p:cNvSpPr>
          <p:nvPr>
            <p:ph type="body" sz="quarter" idx="15" hasCustomPrompt="1"/>
          </p:nvPr>
        </p:nvSpPr>
        <p:spPr>
          <a:xfrm>
            <a:off x="1667146" y="1448780"/>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1" name="Espace réservé du texte 6">
            <a:extLst>
              <a:ext uri="{FF2B5EF4-FFF2-40B4-BE49-F238E27FC236}">
                <a16:creationId xmlns:a16="http://schemas.microsoft.com/office/drawing/2014/main" xmlns="" id="{B508742C-6EA5-B59C-0B1D-197FEB5BFE96}"/>
              </a:ext>
            </a:extLst>
          </p:cNvPr>
          <p:cNvSpPr>
            <a:spLocks noGrp="1"/>
          </p:cNvSpPr>
          <p:nvPr>
            <p:ph type="body" sz="quarter" idx="16" hasCustomPrompt="1"/>
          </p:nvPr>
        </p:nvSpPr>
        <p:spPr>
          <a:xfrm>
            <a:off x="3332076"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2" name="Espace réservé du texte 6">
            <a:extLst>
              <a:ext uri="{FF2B5EF4-FFF2-40B4-BE49-F238E27FC236}">
                <a16:creationId xmlns:a16="http://schemas.microsoft.com/office/drawing/2014/main" xmlns="" id="{F96460F6-4440-7F23-E0AE-BAA407822622}"/>
              </a:ext>
            </a:extLst>
          </p:cNvPr>
          <p:cNvSpPr>
            <a:spLocks noGrp="1"/>
          </p:cNvSpPr>
          <p:nvPr>
            <p:ph type="body" sz="quarter" idx="17" hasCustomPrompt="1"/>
          </p:nvPr>
        </p:nvSpPr>
        <p:spPr>
          <a:xfrm>
            <a:off x="4855568" y="1448780"/>
            <a:ext cx="1512530" cy="230832"/>
          </a:xfrm>
          <a:solidFill>
            <a:schemeClr val="tx2"/>
          </a:solidFill>
        </p:spPr>
        <p:txBody>
          <a:bodyPr/>
          <a:lstStyle>
            <a:lvl1pPr algn="ctr">
              <a:defRPr sz="1500">
                <a:solidFill>
                  <a:schemeClr val="bg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3" name="Espace réservé du texte 6">
            <a:extLst>
              <a:ext uri="{FF2B5EF4-FFF2-40B4-BE49-F238E27FC236}">
                <a16:creationId xmlns:a16="http://schemas.microsoft.com/office/drawing/2014/main" xmlns="" id="{736FCF7A-CFF1-1BEF-947B-E6D2CAB06F79}"/>
              </a:ext>
            </a:extLst>
          </p:cNvPr>
          <p:cNvSpPr>
            <a:spLocks noGrp="1"/>
          </p:cNvSpPr>
          <p:nvPr>
            <p:ph type="body" sz="quarter" idx="18" hasCustomPrompt="1"/>
          </p:nvPr>
        </p:nvSpPr>
        <p:spPr>
          <a:xfrm>
            <a:off x="7747712" y="1451992"/>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4" name="Espace réservé du texte 6">
            <a:extLst>
              <a:ext uri="{FF2B5EF4-FFF2-40B4-BE49-F238E27FC236}">
                <a16:creationId xmlns:a16="http://schemas.microsoft.com/office/drawing/2014/main" xmlns="" id="{FAA4E4B5-3FE1-CEA9-4BD2-578156E12204}"/>
              </a:ext>
            </a:extLst>
          </p:cNvPr>
          <p:cNvSpPr>
            <a:spLocks noGrp="1"/>
          </p:cNvSpPr>
          <p:nvPr>
            <p:ph type="body" sz="quarter" idx="19" hasCustomPrompt="1"/>
          </p:nvPr>
        </p:nvSpPr>
        <p:spPr>
          <a:xfrm>
            <a:off x="10122190"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5" name="Espace réservé du texte 6">
            <a:extLst>
              <a:ext uri="{FF2B5EF4-FFF2-40B4-BE49-F238E27FC236}">
                <a16:creationId xmlns:a16="http://schemas.microsoft.com/office/drawing/2014/main" xmlns="" id="{08F00902-7138-8CF9-FEE8-0564B84D919A}"/>
              </a:ext>
            </a:extLst>
          </p:cNvPr>
          <p:cNvSpPr>
            <a:spLocks noGrp="1"/>
          </p:cNvSpPr>
          <p:nvPr>
            <p:ph type="body" sz="quarter" idx="20" hasCustomPrompt="1"/>
          </p:nvPr>
        </p:nvSpPr>
        <p:spPr>
          <a:xfrm>
            <a:off x="0" y="1980111"/>
            <a:ext cx="6768000" cy="510497"/>
          </a:xfrm>
          <a:prstGeom prst="homePlate">
            <a:avLst/>
          </a:prstGeom>
          <a:solidFill>
            <a:schemeClr val="accent1"/>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6" name="Espace réservé du texte 6">
            <a:extLst>
              <a:ext uri="{FF2B5EF4-FFF2-40B4-BE49-F238E27FC236}">
                <a16:creationId xmlns:a16="http://schemas.microsoft.com/office/drawing/2014/main" xmlns="" id="{1008CA0C-E3E5-4E87-5104-DB7420B09C01}"/>
              </a:ext>
            </a:extLst>
          </p:cNvPr>
          <p:cNvSpPr>
            <a:spLocks noGrp="1"/>
          </p:cNvSpPr>
          <p:nvPr>
            <p:ph type="body" sz="quarter" idx="21" hasCustomPrompt="1"/>
          </p:nvPr>
        </p:nvSpPr>
        <p:spPr>
          <a:xfrm>
            <a:off x="2227833" y="3270030"/>
            <a:ext cx="7344000" cy="510497"/>
          </a:xfrm>
          <a:prstGeom prst="homePlate">
            <a:avLst/>
          </a:prstGeom>
          <a:solidFill>
            <a:schemeClr val="tx2"/>
          </a:solidFill>
        </p:spPr>
        <p:txBody>
          <a:bodyPr wrap="square" tIns="108000" rIns="144000" bIns="108000">
            <a:spAutoFit/>
          </a:bodyPr>
          <a:lstStyle>
            <a:lvl1pPr algn="r">
              <a:defRPr sz="1900">
                <a:solidFill>
                  <a:schemeClr val="bg1"/>
                </a:solidFill>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7" name="Espace réservé du texte 6">
            <a:extLst>
              <a:ext uri="{FF2B5EF4-FFF2-40B4-BE49-F238E27FC236}">
                <a16:creationId xmlns:a16="http://schemas.microsoft.com/office/drawing/2014/main" xmlns="" id="{B5FC248B-72E0-DFDC-8AC2-1DB0A5A4CC95}"/>
              </a:ext>
            </a:extLst>
          </p:cNvPr>
          <p:cNvSpPr>
            <a:spLocks noGrp="1"/>
          </p:cNvSpPr>
          <p:nvPr>
            <p:ph type="body" sz="quarter" idx="22" hasCustomPrompt="1"/>
          </p:nvPr>
        </p:nvSpPr>
        <p:spPr>
          <a:xfrm>
            <a:off x="6059996" y="5516501"/>
            <a:ext cx="6120000" cy="510497"/>
          </a:xfrm>
          <a:prstGeom prst="homePlate">
            <a:avLst/>
          </a:prstGeom>
          <a:solidFill>
            <a:schemeClr val="accent3"/>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Tree>
    <p:extLst>
      <p:ext uri="{BB962C8B-B14F-4D97-AF65-F5344CB8AC3E}">
        <p14:creationId xmlns:p14="http://schemas.microsoft.com/office/powerpoint/2010/main" val="19109534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able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50862" y="391743"/>
            <a:ext cx="7920000" cy="630942"/>
          </a:xfrm>
        </p:spPr>
        <p:txBody>
          <a:bodyPr/>
          <a:lstStyle>
            <a:lvl1pPr>
              <a:defRPr/>
            </a:lvl1pPr>
          </a:lstStyle>
          <a:p>
            <a:r>
              <a:rPr lang="fr-FR"/>
              <a:t>Titre</a:t>
            </a:r>
          </a:p>
        </p:txBody>
      </p:sp>
      <p:sp>
        <p:nvSpPr>
          <p:cNvPr id="6" name="Espace réservé du numéro de diapositive 5"/>
          <p:cNvSpPr>
            <a:spLocks noGrp="1"/>
          </p:cNvSpPr>
          <p:nvPr>
            <p:ph type="sldNum" sz="quarter" idx="12"/>
          </p:nvPr>
        </p:nvSpPr>
        <p:spPr>
          <a:xfrm>
            <a:off x="11197620" y="6093296"/>
            <a:ext cx="442996" cy="230832"/>
          </a:xfrm>
          <a:prstGeom prst="rect">
            <a:avLst/>
          </a:prstGeom>
        </p:spPr>
        <p:txBody>
          <a:bodyPr/>
          <a:lstStyle>
            <a:lvl1pPr>
              <a:defRPr>
                <a:solidFill>
                  <a:schemeClr val="bg1"/>
                </a:solidFill>
              </a:defRPr>
            </a:lvl1pPr>
          </a:lstStyle>
          <a:p>
            <a:fld id="{E8C60506-5BE4-4453-AE4B-F0F5E69C63A6}" type="slidenum">
              <a:rPr lang="fr-FR" smtClean="0"/>
              <a:pPr/>
              <a:t>‹N°›</a:t>
            </a:fld>
            <a:endParaRPr lang="fr-F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hasCustomPrompt="1"/>
          </p:nvPr>
        </p:nvSpPr>
        <p:spPr>
          <a:xfrm>
            <a:off x="550862" y="1083131"/>
            <a:ext cx="7920000" cy="461665"/>
          </a:xfrm>
        </p:spPr>
        <p:txBody>
          <a:bodyPr/>
          <a:lstStyle>
            <a:lvl1pPr>
              <a:defRPr>
                <a:solidFill>
                  <a:schemeClr val="accent1"/>
                </a:solidFill>
              </a:defRPr>
            </a:lvl1pPr>
          </a:lstStyle>
          <a:p>
            <a:pPr lvl="0"/>
            <a:r>
              <a:rPr lang="fr-FR"/>
              <a:t>Sous-titre</a:t>
            </a:r>
          </a:p>
        </p:txBody>
      </p:sp>
      <p:sp>
        <p:nvSpPr>
          <p:cNvPr id="9" name="Espace réservé du tableau 8">
            <a:extLst>
              <a:ext uri="{FF2B5EF4-FFF2-40B4-BE49-F238E27FC236}">
                <a16:creationId xmlns:a16="http://schemas.microsoft.com/office/drawing/2014/main" xmlns="" id="{2403F5FF-4001-8AE6-9E37-B1870172026B}"/>
              </a:ext>
            </a:extLst>
          </p:cNvPr>
          <p:cNvSpPr>
            <a:spLocks noGrp="1"/>
          </p:cNvSpPr>
          <p:nvPr>
            <p:ph type="tbl" sz="quarter" idx="14"/>
          </p:nvPr>
        </p:nvSpPr>
        <p:spPr>
          <a:xfrm>
            <a:off x="1487488" y="2060575"/>
            <a:ext cx="9504362" cy="4264025"/>
          </a:xfrm>
        </p:spPr>
        <p:txBody>
          <a:bodyPr anchor="ctr">
            <a:noAutofit/>
          </a:bodyPr>
          <a:lstStyle>
            <a:lvl1pPr algn="ctr">
              <a:defRPr sz="1200">
                <a:latin typeface="+mn-lt"/>
              </a:defRPr>
            </a:lvl1pPr>
          </a:lstStyle>
          <a:p>
            <a:r>
              <a:rPr lang="fr-FR"/>
              <a:t>Cliquez sur l'icône pour ajouter un tableau</a:t>
            </a:r>
          </a:p>
        </p:txBody>
      </p:sp>
    </p:spTree>
    <p:extLst>
      <p:ext uri="{BB962C8B-B14F-4D97-AF65-F5344CB8AC3E}">
        <p14:creationId xmlns:p14="http://schemas.microsoft.com/office/powerpoint/2010/main" val="190026747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77723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1_Q &amp; 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C94CD08D-A639-EA50-08CD-6DF139CEBEB3}"/>
              </a:ext>
            </a:extLst>
          </p:cNvPr>
          <p:cNvSpPr/>
          <p:nvPr userDrawn="1"/>
        </p:nvSpPr>
        <p:spPr>
          <a:xfrm>
            <a:off x="0" y="0"/>
            <a:ext cx="12192000" cy="532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xmlns="" id="{A9DF2C98-D8E1-881F-2C61-ED0F8EAC6EF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64927" y="5560516"/>
            <a:ext cx="1187999" cy="1139344"/>
          </a:xfrm>
          <a:prstGeom prst="rect">
            <a:avLst/>
          </a:prstGeom>
        </p:spPr>
      </p:pic>
      <p:sp>
        <p:nvSpPr>
          <p:cNvPr id="6" name="Espace réservé du texte 6">
            <a:extLst>
              <a:ext uri="{FF2B5EF4-FFF2-40B4-BE49-F238E27FC236}">
                <a16:creationId xmlns:a16="http://schemas.microsoft.com/office/drawing/2014/main" xmlns="" id="{83839732-8F6C-D6DE-4136-B54651F400A3}"/>
              </a:ext>
            </a:extLst>
          </p:cNvPr>
          <p:cNvSpPr>
            <a:spLocks noGrp="1"/>
          </p:cNvSpPr>
          <p:nvPr>
            <p:ph type="body" sz="quarter" idx="10" hasCustomPrompt="1"/>
          </p:nvPr>
        </p:nvSpPr>
        <p:spPr>
          <a:xfrm>
            <a:off x="5627948" y="1742326"/>
            <a:ext cx="6013190" cy="1938992"/>
          </a:xfrm>
        </p:spPr>
        <p:txBody>
          <a:bodyPr anchor="ctr"/>
          <a:lstStyle>
            <a:lvl1pPr>
              <a:lnSpc>
                <a:spcPct val="90000"/>
              </a:lnSpc>
              <a:defRPr sz="7000">
                <a:solidFill>
                  <a:schemeClr val="bg1"/>
                </a:solidFill>
                <a:latin typeface="+mj-lt"/>
              </a:defRPr>
            </a:lvl1pPr>
            <a:lvl2pPr>
              <a:lnSpc>
                <a:spcPct val="90000"/>
              </a:lnSpc>
              <a:defRPr sz="7000">
                <a:latin typeface="+mj-lt"/>
              </a:defRPr>
            </a:lvl2pPr>
            <a:lvl3pPr>
              <a:defRPr sz="1500">
                <a:latin typeface="+mj-lt"/>
              </a:defRPr>
            </a:lvl3pPr>
            <a:lvl4pPr>
              <a:defRPr sz="1500">
                <a:latin typeface="+mj-lt"/>
              </a:defRPr>
            </a:lvl4pPr>
            <a:lvl5pPr>
              <a:defRPr sz="1500">
                <a:latin typeface="+mj-lt"/>
              </a:defRPr>
            </a:lvl5pPr>
          </a:lstStyle>
          <a:p>
            <a:pPr lvl="0"/>
            <a:r>
              <a:rPr lang="fr-FR"/>
              <a:t>Niveau 1</a:t>
            </a:r>
          </a:p>
          <a:p>
            <a:pPr lvl="1"/>
            <a:r>
              <a:rPr lang="fr-FR"/>
              <a:t>Niveau 2</a:t>
            </a:r>
          </a:p>
        </p:txBody>
      </p:sp>
      <p:pic>
        <p:nvPicPr>
          <p:cNvPr id="9" name="Image 8">
            <a:extLst>
              <a:ext uri="{FF2B5EF4-FFF2-40B4-BE49-F238E27FC236}">
                <a16:creationId xmlns:a16="http://schemas.microsoft.com/office/drawing/2014/main" xmlns="" id="{8B1A0D45-1B0B-5D61-510B-956B7155FFC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91544" y="1559759"/>
            <a:ext cx="3127254" cy="2247143"/>
          </a:xfrm>
          <a:prstGeom prst="rect">
            <a:avLst/>
          </a:prstGeom>
        </p:spPr>
      </p:pic>
      <p:pic>
        <p:nvPicPr>
          <p:cNvPr id="20" name="Image 19">
            <a:extLst>
              <a:ext uri="{FF2B5EF4-FFF2-40B4-BE49-F238E27FC236}">
                <a16:creationId xmlns:a16="http://schemas.microsoft.com/office/drawing/2014/main" xmlns="" id="{EE91BC35-582E-33F9-42EA-84AC310D2C0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36160" y="5560516"/>
            <a:ext cx="4263399" cy="1001270"/>
          </a:xfrm>
          <a:prstGeom prst="rect">
            <a:avLst/>
          </a:prstGeom>
        </p:spPr>
      </p:pic>
      <p:cxnSp>
        <p:nvCxnSpPr>
          <p:cNvPr id="8" name="Connecteur droit 7">
            <a:extLst>
              <a:ext uri="{FF2B5EF4-FFF2-40B4-BE49-F238E27FC236}">
                <a16:creationId xmlns:a16="http://schemas.microsoft.com/office/drawing/2014/main" xmlns="" id="{D01FDDA1-46E8-71A1-4892-ACAAE0D067AB}"/>
              </a:ext>
            </a:extLst>
          </p:cNvPr>
          <p:cNvCxnSpPr/>
          <p:nvPr userDrawn="1"/>
        </p:nvCxnSpPr>
        <p:spPr>
          <a:xfrm>
            <a:off x="1428746" y="5754898"/>
            <a:ext cx="0" cy="75058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890467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Clô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550861" y="570600"/>
            <a:ext cx="7560000" cy="1454244"/>
          </a:xfrm>
        </p:spPr>
        <p:txBody>
          <a:bodyPr anchor="b">
            <a:spAutoFit/>
          </a:bodyPr>
          <a:lstStyle>
            <a:lvl1pPr algn="l">
              <a:lnSpc>
                <a:spcPct val="90000"/>
              </a:lnSpc>
              <a:defRPr sz="10500"/>
            </a:lvl1pPr>
          </a:lstStyle>
          <a:p>
            <a:r>
              <a:rPr lang="fr-FR"/>
              <a:t>Fin</a:t>
            </a:r>
          </a:p>
        </p:txBody>
      </p:sp>
      <p:sp>
        <p:nvSpPr>
          <p:cNvPr id="3" name="Sous-titre 2"/>
          <p:cNvSpPr>
            <a:spLocks noGrp="1"/>
          </p:cNvSpPr>
          <p:nvPr>
            <p:ph type="subTitle" idx="1" hasCustomPrompt="1"/>
          </p:nvPr>
        </p:nvSpPr>
        <p:spPr>
          <a:xfrm>
            <a:off x="550861" y="2024844"/>
            <a:ext cx="7560000" cy="803297"/>
          </a:xfrm>
        </p:spPr>
        <p:txBody>
          <a:bodyPr/>
          <a:lstStyle>
            <a:lvl1pPr marL="0" indent="0" algn="l">
              <a:lnSpc>
                <a:spcPct val="90000"/>
              </a:lnSpc>
              <a:buNone/>
              <a:defRPr sz="5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Suite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24" y="4674273"/>
            <a:ext cx="2268000" cy="2175107"/>
          </a:xfrm>
          <a:prstGeom prst="rect">
            <a:avLst/>
          </a:prstGeom>
        </p:spPr>
      </p:pic>
      <p:pic>
        <p:nvPicPr>
          <p:cNvPr id="4" name="Image 3">
            <a:extLst>
              <a:ext uri="{FF2B5EF4-FFF2-40B4-BE49-F238E27FC236}">
                <a16:creationId xmlns:a16="http://schemas.microsoft.com/office/drawing/2014/main" xmlns="" id="{43B03D72-A14A-4D3E-E6C2-65A13F6184E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49225" y="5393719"/>
            <a:ext cx="4263399" cy="1001270"/>
          </a:xfrm>
          <a:prstGeom prst="rect">
            <a:avLst/>
          </a:prstGeom>
        </p:spPr>
      </p:pic>
    </p:spTree>
    <p:extLst>
      <p:ext uri="{BB962C8B-B14F-4D97-AF65-F5344CB8AC3E}">
        <p14:creationId xmlns:p14="http://schemas.microsoft.com/office/powerpoint/2010/main" val="198636061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xmlns="" id="{CCF0813D-6643-F4CF-4F29-DAE9F0E858E2}"/>
              </a:ext>
            </a:extLst>
          </p:cNvPr>
          <p:cNvPicPr>
            <a:picLocks noChangeAspect="1"/>
          </p:cNvPicPr>
          <p:nvPr userDrawn="1"/>
        </p:nvPicPr>
        <p:blipFill>
          <a:blip r:embed="rId2"/>
          <a:stretch>
            <a:fillRect/>
          </a:stretch>
        </p:blipFill>
        <p:spPr>
          <a:xfrm>
            <a:off x="6365811" y="0"/>
            <a:ext cx="5829300" cy="6858000"/>
          </a:xfrm>
          <a:prstGeom prst="rect">
            <a:avLst/>
          </a:prstGeom>
        </p:spPr>
      </p:pic>
    </p:spTree>
    <p:extLst>
      <p:ext uri="{BB962C8B-B14F-4D97-AF65-F5344CB8AC3E}">
        <p14:creationId xmlns:p14="http://schemas.microsoft.com/office/powerpoint/2010/main" val="113104706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QUESTION basic">
    <p:bg>
      <p:bgPr>
        <a:solidFill>
          <a:schemeClr val="bg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4932759"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sp>
        <p:nvSpPr>
          <p:cNvPr id="6" name="Titre 5">
            <a:extLst>
              <a:ext uri="{FF2B5EF4-FFF2-40B4-BE49-F238E27FC236}">
                <a16:creationId xmlns:a16="http://schemas.microsoft.com/office/drawing/2014/main" xmlns="" id="{2A88DCCC-B5F0-7796-CB56-7CA1141480F9}"/>
              </a:ext>
            </a:extLst>
          </p:cNvPr>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837077214"/>
      </p:ext>
    </p:extLst>
  </p:cSld>
  <p:clrMapOvr>
    <a:overrideClrMapping bg1="dk1" tx1="lt1" bg2="dk2" tx2="lt2" accent1="accent1" accent2="accent2" accent3="accent3" accent4="accent4" accent5="accent5" accent6="accent6" hlink="hlink" folHlink="folHlink"/>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QB_Question_Choix">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lgn="l">
              <a:defRPr baseline="0"/>
            </a:lvl1pPr>
          </a:lstStyle>
          <a:p>
            <a:r>
              <a:rPr lang="fr-FR"/>
              <a:t>Modifiez le titre de la question</a:t>
            </a:r>
          </a:p>
        </p:txBody>
      </p:sp>
      <p:sp>
        <p:nvSpPr>
          <p:cNvPr id="4" name="Espace réservé de la date 3"/>
          <p:cNvSpPr>
            <a:spLocks noGrp="1"/>
          </p:cNvSpPr>
          <p:nvPr>
            <p:ph type="dt" sz="half" idx="10"/>
          </p:nvPr>
        </p:nvSpPr>
        <p:spPr>
          <a:xfrm>
            <a:off x="457200" y="6356350"/>
            <a:ext cx="21336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542AAF-C3A5-45A3-8BB9-B35A26F94057}" type="datetimeFigureOut">
              <a:rPr lang="fr-FR" smtClean="0"/>
              <a:pPr/>
              <a:t>19/05/2026</a:t>
            </a:fld>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1B20E6-F6EE-44AF-80FB-D149460E10CE}" type="slidenum">
              <a:rPr lang="fr-FR" smtClean="0"/>
              <a:pPr/>
              <a:t>‹N°›</a:t>
            </a:fld>
            <a:endParaRPr lang="fr-FR"/>
          </a:p>
        </p:txBody>
      </p:sp>
      <p:sp>
        <p:nvSpPr>
          <p:cNvPr id="10" name="Espace réservé du texte 9"/>
          <p:cNvSpPr>
            <a:spLocks noGrp="1"/>
          </p:cNvSpPr>
          <p:nvPr>
            <p:ph type="body" sz="quarter" idx="13" hasCustomPrompt="1"/>
          </p:nvPr>
        </p:nvSpPr>
        <p:spPr>
          <a:xfrm>
            <a:off x="624418" y="1844824"/>
            <a:ext cx="10943167" cy="461665"/>
          </a:xfrm>
        </p:spPr>
        <p:txBody>
          <a:bodyPr/>
          <a:lstStyle>
            <a:lvl1pPr marL="514350" indent="-514350">
              <a:buFont typeface="+mj-lt"/>
              <a:buAutoNum type="arabicPeriod"/>
              <a:defRPr baseline="0"/>
            </a:lvl1pPr>
          </a:lstStyle>
          <a:p>
            <a:pPr lvl="0"/>
            <a:r>
              <a:rPr lang="fr-FR"/>
              <a:t>Modifiez le texte de la proposition</a:t>
            </a:r>
          </a:p>
        </p:txBody>
      </p:sp>
    </p:spTree>
    <p:extLst>
      <p:ext uri="{BB962C8B-B14F-4D97-AF65-F5344CB8AC3E}">
        <p14:creationId xmlns:p14="http://schemas.microsoft.com/office/powerpoint/2010/main" val="362090291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64369C4-569B-4941-BF2F-2B0299F9C198}" type="datetimeFigureOut">
              <a:rPr lang="fr-FR" smtClean="0"/>
              <a:t>19/05/2026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CBB232C-E696-4BDB-B404-EA7472378915}" type="slidenum">
              <a:rPr lang="fr-FR" smtClean="0"/>
              <a:t>‹N°›</a:t>
            </a:fld>
            <a:endParaRPr lang="fr-FR"/>
          </a:p>
        </p:txBody>
      </p:sp>
    </p:spTree>
    <p:extLst>
      <p:ext uri="{BB962C8B-B14F-4D97-AF65-F5344CB8AC3E}">
        <p14:creationId xmlns:p14="http://schemas.microsoft.com/office/powerpoint/2010/main" val="88973940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Texte 3 colonnes">
    <p:spTree>
      <p:nvGrpSpPr>
        <p:cNvPr id="1" name="Shape 32"/>
        <p:cNvGrpSpPr/>
        <p:nvPr/>
      </p:nvGrpSpPr>
      <p:grpSpPr>
        <a:xfrm>
          <a:off x="0" y="0"/>
          <a:ext cx="0" cy="0"/>
          <a:chOff x="0" y="0"/>
          <a:chExt cx="0" cy="0"/>
        </a:xfrm>
      </p:grpSpPr>
      <p:sp>
        <p:nvSpPr>
          <p:cNvPr id="35" name="Shape 35"/>
          <p:cNvSpPr txBox="1">
            <a:spLocks noGrp="1"/>
          </p:cNvSpPr>
          <p:nvPr>
            <p:ph type="body" idx="2"/>
          </p:nvPr>
        </p:nvSpPr>
        <p:spPr>
          <a:xfrm>
            <a:off x="838201" y="2147268"/>
            <a:ext cx="10197352" cy="4185093"/>
          </a:xfrm>
          <a:prstGeom prst="rect">
            <a:avLst/>
          </a:prstGeom>
        </p:spPr>
        <p:txBody>
          <a:bodyPr lIns="91425" tIns="91425" rIns="91425" bIns="91425" anchor="t" anchorCtr="0"/>
          <a:lstStyle>
            <a:lvl1pPr lvl="0" rtl="0">
              <a:spcBef>
                <a:spcPts val="0"/>
              </a:spcBef>
              <a:buClr>
                <a:srgbClr val="2A9919"/>
              </a:buClr>
              <a:buSzPct val="100000"/>
              <a:defRPr sz="1867">
                <a:latin typeface="+mn-lt"/>
              </a:defRPr>
            </a:lvl1pPr>
            <a:lvl2pPr lvl="1" rtl="0">
              <a:spcBef>
                <a:spcPts val="0"/>
              </a:spcBef>
              <a:buSzPct val="100000"/>
              <a:defRPr sz="1867"/>
            </a:lvl2pPr>
            <a:lvl3pPr lvl="2" rtl="0">
              <a:spcBef>
                <a:spcPts val="0"/>
              </a:spcBef>
              <a:buSzPct val="100000"/>
              <a:defRPr sz="1867"/>
            </a:lvl3pPr>
            <a:lvl4pPr lvl="3" rtl="0">
              <a:spcBef>
                <a:spcPts val="0"/>
              </a:spcBef>
              <a:buSzPct val="100000"/>
              <a:defRPr sz="1867"/>
            </a:lvl4pPr>
            <a:lvl5pPr lvl="4" rtl="0">
              <a:spcBef>
                <a:spcPts val="0"/>
              </a:spcBef>
              <a:buSzPct val="100000"/>
              <a:defRPr sz="1867"/>
            </a:lvl5pPr>
            <a:lvl6pPr lvl="5" rtl="0">
              <a:spcBef>
                <a:spcPts val="0"/>
              </a:spcBef>
              <a:buSzPct val="100000"/>
              <a:defRPr sz="1867"/>
            </a:lvl6pPr>
            <a:lvl7pPr lvl="6" rtl="0">
              <a:spcBef>
                <a:spcPts val="0"/>
              </a:spcBef>
              <a:buSzPct val="100000"/>
              <a:defRPr sz="1867"/>
            </a:lvl7pPr>
            <a:lvl8pPr lvl="7" rtl="0">
              <a:spcBef>
                <a:spcPts val="0"/>
              </a:spcBef>
              <a:buSzPct val="100000"/>
              <a:defRPr sz="1867"/>
            </a:lvl8pPr>
            <a:lvl9pPr lvl="8" rtl="0">
              <a:spcBef>
                <a:spcPts val="0"/>
              </a:spcBef>
              <a:buSzPct val="100000"/>
              <a:defRPr sz="1867"/>
            </a:lvl9pPr>
          </a:lstStyle>
          <a:p>
            <a:endParaRPr/>
          </a:p>
        </p:txBody>
      </p:sp>
      <p:sp>
        <p:nvSpPr>
          <p:cNvPr id="16" name="Shape 22">
            <a:extLst>
              <a:ext uri="{FF2B5EF4-FFF2-40B4-BE49-F238E27FC236}">
                <a16:creationId xmlns:a16="http://schemas.microsoft.com/office/drawing/2014/main" xmlns="" id="{058495BF-7E36-4503-B1F6-AFA66A266CFC}"/>
              </a:ext>
            </a:extLst>
          </p:cNvPr>
          <p:cNvSpPr txBox="1">
            <a:spLocks noGrp="1"/>
          </p:cNvSpPr>
          <p:nvPr>
            <p:ph type="title"/>
          </p:nvPr>
        </p:nvSpPr>
        <p:spPr>
          <a:xfrm>
            <a:off x="917780" y="329653"/>
            <a:ext cx="7709753" cy="1143200"/>
          </a:xfrm>
          <a:prstGeom prst="rect">
            <a:avLst/>
          </a:prstGeom>
        </p:spPr>
        <p:txBody>
          <a:bodyPr lIns="91425" tIns="91425" rIns="91425" bIns="91425" anchor="t" anchorCtr="0"/>
          <a:lstStyle>
            <a:lvl1pPr lvl="0">
              <a:spcBef>
                <a:spcPts val="0"/>
              </a:spcBef>
              <a:defRPr>
                <a:latin typeface="+mn-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7" name="Shape 24">
            <a:extLst>
              <a:ext uri="{FF2B5EF4-FFF2-40B4-BE49-F238E27FC236}">
                <a16:creationId xmlns:a16="http://schemas.microsoft.com/office/drawing/2014/main" xmlns="" id="{2BD624F3-08F4-4731-A55E-6358052ED3E7}"/>
              </a:ext>
            </a:extLst>
          </p:cNvPr>
          <p:cNvSpPr/>
          <p:nvPr userDrawn="1"/>
        </p:nvSpPr>
        <p:spPr>
          <a:xfrm>
            <a:off x="11615978" y="250357"/>
            <a:ext cx="60959" cy="1109465"/>
          </a:xfrm>
          <a:prstGeom prst="rect">
            <a:avLst/>
          </a:prstGeom>
          <a:solidFill>
            <a:srgbClr val="CCE00A"/>
          </a:solidFill>
          <a:ln>
            <a:noFill/>
          </a:ln>
        </p:spPr>
        <p:txBody>
          <a:bodyPr lIns="121900" tIns="121900" rIns="121900" bIns="121900" anchor="ctr" anchorCtr="0">
            <a:noAutofit/>
          </a:bodyPr>
          <a:lstStyle/>
          <a:p>
            <a:pPr lvl="0">
              <a:spcBef>
                <a:spcPts val="0"/>
              </a:spcBef>
              <a:buNone/>
            </a:pPr>
            <a:endParaRPr sz="2400"/>
          </a:p>
        </p:txBody>
      </p:sp>
      <p:sp>
        <p:nvSpPr>
          <p:cNvPr id="2" name="Rectangle 1">
            <a:extLst>
              <a:ext uri="{FF2B5EF4-FFF2-40B4-BE49-F238E27FC236}">
                <a16:creationId xmlns:a16="http://schemas.microsoft.com/office/drawing/2014/main" xmlns="" id="{AE7B8621-4524-59F4-B7D9-F9D29AE5A7A7}"/>
              </a:ext>
            </a:extLst>
          </p:cNvPr>
          <p:cNvSpPr/>
          <p:nvPr userDrawn="1"/>
        </p:nvSpPr>
        <p:spPr>
          <a:xfrm>
            <a:off x="1" y="1"/>
            <a:ext cx="1397620" cy="6857999"/>
          </a:xfrm>
          <a:prstGeom prst="rect">
            <a:avLst/>
          </a:prstGeom>
          <a:solidFill>
            <a:srgbClr val="308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a:solidFill>
                <a:srgbClr val="308061"/>
              </a:solidFill>
            </a:endParaRPr>
          </a:p>
        </p:txBody>
      </p:sp>
      <p:pic>
        <p:nvPicPr>
          <p:cNvPr id="3" name="Image 2">
            <a:extLst>
              <a:ext uri="{FF2B5EF4-FFF2-40B4-BE49-F238E27FC236}">
                <a16:creationId xmlns:a16="http://schemas.microsoft.com/office/drawing/2014/main" xmlns="" id="{2944AFB2-607F-5C55-B628-4CCD536FC4DC}"/>
              </a:ext>
            </a:extLst>
          </p:cNvPr>
          <p:cNvPicPr>
            <a:picLocks noChangeAspect="1"/>
          </p:cNvPicPr>
          <p:nvPr userDrawn="1"/>
        </p:nvPicPr>
        <p:blipFill>
          <a:blip r:embed="rId2"/>
          <a:srcRect/>
          <a:stretch/>
        </p:blipFill>
        <p:spPr>
          <a:xfrm>
            <a:off x="-289811" y="5321367"/>
            <a:ext cx="1944629" cy="1864932"/>
          </a:xfrm>
          <a:prstGeom prst="rect">
            <a:avLst/>
          </a:prstGeom>
        </p:spPr>
      </p:pic>
      <p:pic>
        <p:nvPicPr>
          <p:cNvPr id="4" name="Picture 2">
            <a:extLst>
              <a:ext uri="{FF2B5EF4-FFF2-40B4-BE49-F238E27FC236}">
                <a16:creationId xmlns:a16="http://schemas.microsoft.com/office/drawing/2014/main" xmlns="" id="{84355CA6-ED35-6D31-CF94-96E8028B24AB}"/>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p:blipFill>
        <p:spPr bwMode="auto">
          <a:xfrm>
            <a:off x="11125103" y="6412748"/>
            <a:ext cx="935383" cy="364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8095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numéro de diapositive 4"/>
          <p:cNvSpPr>
            <a:spLocks noGrp="1"/>
          </p:cNvSpPr>
          <p:nvPr>
            <p:ph type="sldNum" sz="quarter" idx="12"/>
          </p:nvPr>
        </p:nvSpPr>
        <p:spPr/>
        <p:txBody>
          <a:bodyPr/>
          <a:lstStyle/>
          <a:p>
            <a:fld id="{E8C60506-5BE4-4453-AE4B-F0F5E69C63A6}" type="slidenum">
              <a:rPr lang="fr-FR" smtClean="0"/>
              <a:pPr/>
              <a:t>‹N°›</a:t>
            </a:fld>
            <a:endParaRPr lang="fr-FR"/>
          </a:p>
        </p:txBody>
      </p:sp>
    </p:spTree>
    <p:extLst>
      <p:ext uri="{BB962C8B-B14F-4D97-AF65-F5344CB8AC3E}">
        <p14:creationId xmlns:p14="http://schemas.microsoft.com/office/powerpoint/2010/main" val="211700008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1_Ouverture illustrée">
    <p:bg>
      <p:bgPr>
        <a:solidFill>
          <a:schemeClr val="bg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5519936"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pic>
        <p:nvPicPr>
          <p:cNvPr id="2" name="Image 1" descr="Une image contenant texte, Police, logo, Graphique&#10;&#10;Description générée automatiquement">
            <a:extLst>
              <a:ext uri="{FF2B5EF4-FFF2-40B4-BE49-F238E27FC236}">
                <a16:creationId xmlns:a16="http://schemas.microsoft.com/office/drawing/2014/main" xmlns="" id="{294599AA-455C-F2F5-7049-5A4114715B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673210256"/>
      </p:ext>
    </p:extLst>
  </p:cSld>
  <p:clrMapOvr>
    <a:overrideClrMapping bg1="dk1" tx1="lt1" bg2="dk2" tx2="lt2" accent1="accent1" accent2="accent2" accent3="accent3" accent4="accent4" accent5="accent5" accent6="accent6" hlink="hlink" folHlink="folHlink"/>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1_Ouvertur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6406AE38-4ED8-F987-5548-D03598560A6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4926" y="5453066"/>
            <a:ext cx="1188001" cy="1139346"/>
          </a:xfrm>
          <a:prstGeom prst="rect">
            <a:avLst/>
          </a:prstGeom>
        </p:spPr>
      </p:pic>
      <p:pic>
        <p:nvPicPr>
          <p:cNvPr id="2" name="Image 1" descr="Une image contenant texte, Police, logo, Graphique&#10;&#10;Description générée automatiquement">
            <a:extLst>
              <a:ext uri="{FF2B5EF4-FFF2-40B4-BE49-F238E27FC236}">
                <a16:creationId xmlns:a16="http://schemas.microsoft.com/office/drawing/2014/main" xmlns="" id="{420C5367-E957-D142-D222-30236CA136F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359516597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Ouverture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327" y="4674273"/>
            <a:ext cx="2267994" cy="2175107"/>
          </a:xfrm>
          <a:prstGeom prst="rect">
            <a:avLst/>
          </a:prstGeom>
        </p:spPr>
      </p:pic>
      <p:pic>
        <p:nvPicPr>
          <p:cNvPr id="4" name="Image 3" descr="Une image contenant texte, Police, logo, Graphique&#10;&#10;Description générée automatiquement">
            <a:extLst>
              <a:ext uri="{FF2B5EF4-FFF2-40B4-BE49-F238E27FC236}">
                <a16:creationId xmlns:a16="http://schemas.microsoft.com/office/drawing/2014/main" xmlns="" id="{C23B64A2-4BD4-17AB-F702-D8A52CBCB3F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241331529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2_Ouverture 6 interieure">
    <p:bg>
      <p:bgPr>
        <a:solidFill>
          <a:schemeClr val="accent2"/>
        </a:soli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50862" y="1430196"/>
            <a:ext cx="6480000" cy="1631216"/>
          </a:xfrm>
        </p:spPr>
        <p:txBody>
          <a:bodyPr anchor="t"/>
          <a:lstStyle>
            <a:lvl1pPr algn="l">
              <a:defRPr sz="5300"/>
            </a:lvl1pPr>
          </a:lstStyle>
          <a:p>
            <a:r>
              <a:rPr lang="fr-FR"/>
              <a:t>Modifiez le style du titre</a:t>
            </a:r>
          </a:p>
        </p:txBody>
      </p:sp>
      <p:sp>
        <p:nvSpPr>
          <p:cNvPr id="3" name="Sous-titre 2"/>
          <p:cNvSpPr>
            <a:spLocks noGrp="1"/>
          </p:cNvSpPr>
          <p:nvPr>
            <p:ph type="subTitle" idx="1" hasCustomPrompt="1"/>
          </p:nvPr>
        </p:nvSpPr>
        <p:spPr>
          <a:xfrm>
            <a:off x="550861" y="457553"/>
            <a:ext cx="6480000" cy="461665"/>
          </a:xfrm>
        </p:spPr>
        <p:txBody>
          <a:bodyPr/>
          <a:lstStyle>
            <a:lvl1pPr marL="0" indent="0" algn="l">
              <a:buNone/>
              <a:defRPr sz="3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pic>
        <p:nvPicPr>
          <p:cNvPr id="7" name="Image 6">
            <a:extLst>
              <a:ext uri="{FF2B5EF4-FFF2-40B4-BE49-F238E27FC236}">
                <a16:creationId xmlns:a16="http://schemas.microsoft.com/office/drawing/2014/main" xmlns="" id="{D892CF33-A487-6D31-96DA-B083C9D342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2140" cy="6858000"/>
          </a:xfrm>
          <a:prstGeom prst="rect">
            <a:avLst/>
          </a:prstGeom>
        </p:spPr>
      </p:pic>
      <p:pic>
        <p:nvPicPr>
          <p:cNvPr id="12" name="Image 11">
            <a:extLst>
              <a:ext uri="{FF2B5EF4-FFF2-40B4-BE49-F238E27FC236}">
                <a16:creationId xmlns:a16="http://schemas.microsoft.com/office/drawing/2014/main" xmlns="" id="{8761ACB2-8F72-C934-C623-2B6361BD641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960" y="4682893"/>
            <a:ext cx="2267994" cy="2175107"/>
          </a:xfrm>
          <a:prstGeom prst="rect">
            <a:avLst/>
          </a:prstGeom>
        </p:spPr>
      </p:pic>
      <p:pic>
        <p:nvPicPr>
          <p:cNvPr id="4" name="Image 3" descr="Une image contenant texte, Police, logo, Graphique&#10;&#10;Description générée automatiquement">
            <a:extLst>
              <a:ext uri="{FF2B5EF4-FFF2-40B4-BE49-F238E27FC236}">
                <a16:creationId xmlns:a16="http://schemas.microsoft.com/office/drawing/2014/main" xmlns="" id="{B23E6331-0AE6-BED7-DB01-35E252D930C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47815478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Focus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50863" y="391743"/>
            <a:ext cx="6481241" cy="630942"/>
          </a:xfrm>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6481241" cy="461665"/>
          </a:xfrm>
        </p:spPr>
        <p:txBody>
          <a:bodyPr/>
          <a:lstStyle>
            <a:lvl1pPr>
              <a:defRPr>
                <a:solidFill>
                  <a:schemeClr val="accent1"/>
                </a:solidFill>
              </a:defRPr>
            </a:lvl1pPr>
          </a:lstStyle>
          <a:p>
            <a:pPr lvl="0"/>
            <a:r>
              <a:rPr lang="fr-FR"/>
              <a:t>Cliquez pour modifier les styles du texte du masque</a:t>
            </a:r>
          </a:p>
        </p:txBody>
      </p:sp>
      <p:sp>
        <p:nvSpPr>
          <p:cNvPr id="10" name="Espace réservé du texte 9">
            <a:extLst>
              <a:ext uri="{FF2B5EF4-FFF2-40B4-BE49-F238E27FC236}">
                <a16:creationId xmlns:a16="http://schemas.microsoft.com/office/drawing/2014/main" xmlns="" id="{322FE8DA-3DBC-6774-A4AF-226B93B2A142}"/>
              </a:ext>
            </a:extLst>
          </p:cNvPr>
          <p:cNvSpPr>
            <a:spLocks noGrp="1"/>
          </p:cNvSpPr>
          <p:nvPr>
            <p:ph type="body" sz="quarter" idx="14"/>
          </p:nvPr>
        </p:nvSpPr>
        <p:spPr>
          <a:xfrm>
            <a:off x="6790463" y="2090852"/>
            <a:ext cx="4860000" cy="1169551"/>
          </a:xfrm>
        </p:spPr>
        <p:txBody>
          <a:bodyPr/>
          <a:lstStyle>
            <a:lvl1pPr algn="l">
              <a:spcBef>
                <a:spcPts val="1200"/>
              </a:spcBef>
              <a:defRPr sz="2300"/>
            </a:lvl1pPr>
            <a:lvl2pPr marL="288000" indent="-288000" algn="l">
              <a:spcBef>
                <a:spcPts val="1800"/>
              </a:spcBef>
              <a:buFontTx/>
              <a:buBlip>
                <a:blip r:embed="rId3"/>
              </a:buBlip>
              <a:defRPr sz="1500">
                <a:latin typeface="+mj-lt"/>
              </a:defRPr>
            </a:lvl2pPr>
          </a:lstStyle>
          <a:p>
            <a:pPr lvl="0"/>
            <a:r>
              <a:rPr lang="fr-FR"/>
              <a:t>Cliquez pour modifier les styles du texte du masque</a:t>
            </a:r>
          </a:p>
          <a:p>
            <a:pPr lvl="1"/>
            <a:r>
              <a:rPr lang="fr-FR"/>
              <a:t>Deuxième niveau</a:t>
            </a:r>
          </a:p>
        </p:txBody>
      </p:sp>
      <p:pic>
        <p:nvPicPr>
          <p:cNvPr id="12" name="Image 11">
            <a:extLst>
              <a:ext uri="{FF2B5EF4-FFF2-40B4-BE49-F238E27FC236}">
                <a16:creationId xmlns:a16="http://schemas.microsoft.com/office/drawing/2014/main" xmlns="" id="{16A26573-B177-AD15-D041-A57705653F5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pic>
        <p:nvPicPr>
          <p:cNvPr id="3" name="Image 2" descr="Une image contenant texte, Police, logo, Graphique&#10;&#10;Description générée automatiquement">
            <a:extLst>
              <a:ext uri="{FF2B5EF4-FFF2-40B4-BE49-F238E27FC236}">
                <a16:creationId xmlns:a16="http://schemas.microsoft.com/office/drawing/2014/main" xmlns="" id="{D0D548C8-508C-AF14-FA11-27A6B79A161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348815247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1EAEA107-E286-ACD1-1ABA-FEE583AB0076}"/>
              </a:ext>
            </a:extLst>
          </p:cNvPr>
          <p:cNvPicPr>
            <a:picLocks noChangeAspect="1"/>
          </p:cNvPicPr>
          <p:nvPr userDrawn="1"/>
        </p:nvPicPr>
        <p:blipFill>
          <a:blip r:embed="rId2"/>
          <a:stretch>
            <a:fillRect/>
          </a:stretch>
        </p:blipFill>
        <p:spPr>
          <a:xfrm>
            <a:off x="6604000" y="0"/>
            <a:ext cx="5588000" cy="6858000"/>
          </a:xfrm>
          <a:prstGeom prst="rect">
            <a:avLst/>
          </a:prstGeom>
        </p:spPr>
      </p:pic>
      <p:pic>
        <p:nvPicPr>
          <p:cNvPr id="2" name="Image 1" descr="Une image contenant texte, Police, logo, Graphique&#10;&#10;Description générée automatiquement">
            <a:extLst>
              <a:ext uri="{FF2B5EF4-FFF2-40B4-BE49-F238E27FC236}">
                <a16:creationId xmlns:a16="http://schemas.microsoft.com/office/drawing/2014/main" xmlns="" id="{DED3A8F4-EBF5-FE9F-4785-B95DC2A4F9F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82157442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3 petits axes">
    <p:bg>
      <p:bgPr>
        <a:solidFill>
          <a:schemeClr val="bg1"/>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p:nvPr>
        </p:nvSpPr>
        <p:spPr>
          <a:xfrm>
            <a:off x="550863" y="1083131"/>
            <a:ext cx="11088000" cy="461665"/>
          </a:xfrm>
        </p:spPr>
        <p:txBody>
          <a:bodyPr/>
          <a:lstStyle>
            <a:lvl1pPr>
              <a:defRPr>
                <a:solidFill>
                  <a:schemeClr val="accent1"/>
                </a:solidFill>
              </a:defRPr>
            </a:lvl1pPr>
          </a:lstStyle>
          <a:p>
            <a:pPr lvl="0"/>
            <a:r>
              <a:rPr lang="fr-FR"/>
              <a:t>Cliquez pour modifier les styles du texte du masque</a:t>
            </a:r>
          </a:p>
        </p:txBody>
      </p:sp>
      <p:sp>
        <p:nvSpPr>
          <p:cNvPr id="9" name="Espace réservé du texte 8">
            <a:extLst>
              <a:ext uri="{FF2B5EF4-FFF2-40B4-BE49-F238E27FC236}">
                <a16:creationId xmlns:a16="http://schemas.microsoft.com/office/drawing/2014/main" xmlns="" id="{FC2F395F-4A68-5A77-5443-2881B5F6F6EB}"/>
              </a:ext>
            </a:extLst>
          </p:cNvPr>
          <p:cNvSpPr>
            <a:spLocks noGrp="1"/>
          </p:cNvSpPr>
          <p:nvPr>
            <p:ph type="body" sz="quarter" idx="17" hasCustomPrompt="1"/>
          </p:nvPr>
        </p:nvSpPr>
        <p:spPr>
          <a:xfrm>
            <a:off x="1199456" y="2485750"/>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Espace réservé du texte 8">
            <a:extLst>
              <a:ext uri="{FF2B5EF4-FFF2-40B4-BE49-F238E27FC236}">
                <a16:creationId xmlns:a16="http://schemas.microsoft.com/office/drawing/2014/main" xmlns="" id="{AF28D68E-86D8-C204-46E1-F3D4F8128599}"/>
              </a:ext>
            </a:extLst>
          </p:cNvPr>
          <p:cNvSpPr>
            <a:spLocks noGrp="1"/>
          </p:cNvSpPr>
          <p:nvPr>
            <p:ph type="body" sz="quarter" idx="18" hasCustomPrompt="1"/>
          </p:nvPr>
        </p:nvSpPr>
        <p:spPr>
          <a:xfrm>
            <a:off x="4619836" y="2482626"/>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texte 8">
            <a:extLst>
              <a:ext uri="{FF2B5EF4-FFF2-40B4-BE49-F238E27FC236}">
                <a16:creationId xmlns:a16="http://schemas.microsoft.com/office/drawing/2014/main" xmlns="" id="{12A130DD-2B5A-609F-E169-AC4CA29E902C}"/>
              </a:ext>
            </a:extLst>
          </p:cNvPr>
          <p:cNvSpPr>
            <a:spLocks noGrp="1"/>
          </p:cNvSpPr>
          <p:nvPr>
            <p:ph type="body" sz="quarter" idx="19" hasCustomPrompt="1"/>
          </p:nvPr>
        </p:nvSpPr>
        <p:spPr>
          <a:xfrm>
            <a:off x="8040216" y="2485750"/>
            <a:ext cx="2700000" cy="2215991"/>
          </a:xfrm>
        </p:spPr>
        <p:txBody>
          <a:bodyPr/>
          <a:lstStyle>
            <a:lvl1pPr algn="ctr">
              <a:defRPr sz="5000"/>
            </a:lvl1pPr>
            <a:lvl2pPr algn="ctr">
              <a:lnSpc>
                <a:spcPct val="80000"/>
              </a:lnSpc>
              <a:defRPr sz="2800">
                <a:latin typeface="+mj-lt"/>
              </a:defRPr>
            </a:lvl2pPr>
            <a:lvl3pPr algn="ctr">
              <a:lnSpc>
                <a:spcPct val="80000"/>
              </a:lnSpc>
              <a:defRPr sz="1900">
                <a:latin typeface="+mn-lt"/>
              </a:defRPr>
            </a:lvl3pPr>
            <a:lvl4pPr algn="ctr">
              <a:spcBef>
                <a:spcPts val="1200"/>
              </a:spcBef>
              <a:defRPr sz="1500"/>
            </a:lvl4pPr>
            <a:lvl5pPr algn="ctr">
              <a:defRPr>
                <a:latin typeface="+mj-lt"/>
              </a:defRPr>
            </a:lvl5pPr>
          </a:lstStyle>
          <a:p>
            <a:pPr lvl="0"/>
            <a:r>
              <a:rPr lang="fr-FR"/>
              <a:t>00</a:t>
            </a:r>
          </a:p>
          <a:p>
            <a:pPr lvl="1"/>
            <a:r>
              <a:rPr lang="fr-FR"/>
              <a:t>Deuxième niveau</a:t>
            </a:r>
          </a:p>
          <a:p>
            <a:pPr lvl="2"/>
            <a:r>
              <a:rPr lang="fr-FR"/>
              <a:t>Troisième niveau</a:t>
            </a:r>
          </a:p>
          <a:p>
            <a:pPr lvl="3"/>
            <a:r>
              <a:rPr lang="fr-FR"/>
              <a:t>Quatrième niveau</a:t>
            </a:r>
          </a:p>
          <a:p>
            <a:pPr lvl="4"/>
            <a:r>
              <a:rPr lang="fr-FR"/>
              <a:t>Cinquième niveau</a:t>
            </a:r>
          </a:p>
        </p:txBody>
      </p:sp>
      <p:pic>
        <p:nvPicPr>
          <p:cNvPr id="3" name="Image 2" descr="Une image contenant texte, Police, logo, Graphique&#10;&#10;Description générée automatiquement">
            <a:extLst>
              <a:ext uri="{FF2B5EF4-FFF2-40B4-BE49-F238E27FC236}">
                <a16:creationId xmlns:a16="http://schemas.microsoft.com/office/drawing/2014/main" xmlns="" id="{9504CA8C-6C8A-BB33-4EAE-F5B4B94D7D8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278510949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4FC3C25-34AE-2063-459F-6F69420C4D23}"/>
              </a:ext>
            </a:extLst>
          </p:cNvPr>
          <p:cNvSpPr>
            <a:spLocks noGrp="1"/>
          </p:cNvSpPr>
          <p:nvPr>
            <p:ph type="title"/>
          </p:nvPr>
        </p:nvSpPr>
        <p:spPr/>
        <p:txBody>
          <a:bodyPr/>
          <a:lstStyle/>
          <a:p>
            <a:r>
              <a:rPr lang="fr-FR"/>
              <a:t>Modifiez le style du titre</a:t>
            </a:r>
          </a:p>
        </p:txBody>
      </p:sp>
      <p:sp>
        <p:nvSpPr>
          <p:cNvPr id="3" name="Espace réservé du numéro de diapositive 2">
            <a:extLst>
              <a:ext uri="{FF2B5EF4-FFF2-40B4-BE49-F238E27FC236}">
                <a16:creationId xmlns:a16="http://schemas.microsoft.com/office/drawing/2014/main" xmlns="" id="{F5BC54BC-797E-47F0-4328-95AF88A4B657}"/>
              </a:ext>
            </a:extLst>
          </p:cNvPr>
          <p:cNvSpPr>
            <a:spLocks noGrp="1"/>
          </p:cNvSpPr>
          <p:nvPr>
            <p:ph type="sldNum" sz="quarter" idx="10"/>
          </p:nvPr>
        </p:nvSpPr>
        <p:spPr>
          <a:xfrm>
            <a:off x="11197620" y="6093296"/>
            <a:ext cx="442996" cy="230832"/>
          </a:xfrm>
          <a:prstGeom prst="rect">
            <a:avLst/>
          </a:prstGeom>
        </p:spPr>
        <p:txBody>
          <a:bodyPr/>
          <a:lstStyle/>
          <a:p>
            <a:fld id="{E8C60506-5BE4-4453-AE4B-F0F5E69C63A6}" type="slidenum">
              <a:rPr lang="fr-FR" smtClean="0"/>
              <a:pPr/>
              <a:t>‹N°›</a:t>
            </a:fld>
            <a:endParaRPr lang="fr-FR"/>
          </a:p>
        </p:txBody>
      </p:sp>
      <p:sp>
        <p:nvSpPr>
          <p:cNvPr id="6" name="Espace réservé du texte 6">
            <a:extLst>
              <a:ext uri="{FF2B5EF4-FFF2-40B4-BE49-F238E27FC236}">
                <a16:creationId xmlns:a16="http://schemas.microsoft.com/office/drawing/2014/main" xmlns="" id="{BB2D6AFC-DA95-C088-F8F6-D41AF3EAD593}"/>
              </a:ext>
            </a:extLst>
          </p:cNvPr>
          <p:cNvSpPr>
            <a:spLocks noGrp="1"/>
          </p:cNvSpPr>
          <p:nvPr>
            <p:ph type="body" sz="quarter" idx="11"/>
          </p:nvPr>
        </p:nvSpPr>
        <p:spPr>
          <a:xfrm>
            <a:off x="563854" y="2636912"/>
            <a:ext cx="6216221"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7" name="Espace réservé du texte 6">
            <a:extLst>
              <a:ext uri="{FF2B5EF4-FFF2-40B4-BE49-F238E27FC236}">
                <a16:creationId xmlns:a16="http://schemas.microsoft.com/office/drawing/2014/main" xmlns="" id="{CC62231C-C593-F262-9D0C-47D7DDB75938}"/>
              </a:ext>
            </a:extLst>
          </p:cNvPr>
          <p:cNvSpPr>
            <a:spLocks noGrp="1"/>
          </p:cNvSpPr>
          <p:nvPr>
            <p:ph type="body" sz="quarter" idx="12" hasCustomPrompt="1"/>
          </p:nvPr>
        </p:nvSpPr>
        <p:spPr>
          <a:xfrm>
            <a:off x="551714" y="1448780"/>
            <a:ext cx="971778"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8" name="Espace réservé du texte 6">
            <a:extLst>
              <a:ext uri="{FF2B5EF4-FFF2-40B4-BE49-F238E27FC236}">
                <a16:creationId xmlns:a16="http://schemas.microsoft.com/office/drawing/2014/main" xmlns="" id="{9B4F4298-F9AA-F232-2620-D9D8151EC3B5}"/>
              </a:ext>
            </a:extLst>
          </p:cNvPr>
          <p:cNvSpPr>
            <a:spLocks noGrp="1"/>
          </p:cNvSpPr>
          <p:nvPr>
            <p:ph type="body" sz="quarter" idx="13"/>
          </p:nvPr>
        </p:nvSpPr>
        <p:spPr>
          <a:xfrm>
            <a:off x="2184035" y="3955122"/>
            <a:ext cx="7440357"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9" name="Espace réservé du texte 6">
            <a:extLst>
              <a:ext uri="{FF2B5EF4-FFF2-40B4-BE49-F238E27FC236}">
                <a16:creationId xmlns:a16="http://schemas.microsoft.com/office/drawing/2014/main" xmlns="" id="{836DC28E-7B26-D0A4-50FA-1631E7543108}"/>
              </a:ext>
            </a:extLst>
          </p:cNvPr>
          <p:cNvSpPr>
            <a:spLocks noGrp="1"/>
          </p:cNvSpPr>
          <p:nvPr>
            <p:ph type="body" sz="quarter" idx="14"/>
          </p:nvPr>
        </p:nvSpPr>
        <p:spPr>
          <a:xfrm>
            <a:off x="6636061" y="6129300"/>
            <a:ext cx="4356484" cy="553998"/>
          </a:xfrm>
        </p:spPr>
        <p:txBody>
          <a:bodyPr/>
          <a:lstStyle>
            <a:lvl1pPr marL="252000" indent="-252000">
              <a:buSzPct val="120000"/>
              <a:buFontTx/>
              <a:buBlip>
                <a:blip r:embed="rId2"/>
              </a:buBlip>
              <a:defRPr sz="1200">
                <a:solidFill>
                  <a:schemeClr val="accent1"/>
                </a:solidFill>
                <a:latin typeface="+mn-lt"/>
              </a:defRPr>
            </a:lvl1pPr>
            <a:lvl2pPr marL="252000" indent="-252000">
              <a:buSzPct val="120000"/>
              <a:buFontTx/>
              <a:buBlip>
                <a:blip r:embed="rId3"/>
              </a:buBlip>
              <a:defRPr sz="1200">
                <a:latin typeface="+mn-lt"/>
              </a:defRPr>
            </a:lvl2pPr>
            <a:lvl3pPr marL="252000" indent="-252000">
              <a:buSzPct val="120000"/>
              <a:buFontTx/>
              <a:buBlip>
                <a:blip r:embed="rId4"/>
              </a:buBlip>
              <a:defRPr sz="1200">
                <a:solidFill>
                  <a:schemeClr val="accent3"/>
                </a:solidFill>
                <a:latin typeface="+mn-lt"/>
              </a:defRPr>
            </a:lvl3pPr>
            <a:lvl4pPr>
              <a:defRPr sz="1200">
                <a:latin typeface="+mj-lt"/>
              </a:defRPr>
            </a:lvl4pPr>
            <a:lvl5pPr>
              <a:defRPr sz="1200">
                <a:latin typeface="+mj-lt"/>
              </a:defRPr>
            </a:lvl5pPr>
          </a:lstStyle>
          <a:p>
            <a:pPr lvl="0"/>
            <a:r>
              <a:rPr lang="fr-FR"/>
              <a:t>Cliquez pour modifier les styles du texte du masque</a:t>
            </a:r>
          </a:p>
          <a:p>
            <a:pPr lvl="1"/>
            <a:r>
              <a:rPr lang="fr-FR"/>
              <a:t>Deuxième niveau</a:t>
            </a:r>
          </a:p>
          <a:p>
            <a:pPr lvl="2"/>
            <a:r>
              <a:rPr lang="fr-FR"/>
              <a:t>Troisième niveau</a:t>
            </a:r>
          </a:p>
        </p:txBody>
      </p:sp>
      <p:sp>
        <p:nvSpPr>
          <p:cNvPr id="10" name="Espace réservé du texte 6">
            <a:extLst>
              <a:ext uri="{FF2B5EF4-FFF2-40B4-BE49-F238E27FC236}">
                <a16:creationId xmlns:a16="http://schemas.microsoft.com/office/drawing/2014/main" xmlns="" id="{B30A4E84-F711-2531-51B2-332214A2C12B}"/>
              </a:ext>
            </a:extLst>
          </p:cNvPr>
          <p:cNvSpPr>
            <a:spLocks noGrp="1"/>
          </p:cNvSpPr>
          <p:nvPr>
            <p:ph type="body" sz="quarter" idx="15" hasCustomPrompt="1"/>
          </p:nvPr>
        </p:nvSpPr>
        <p:spPr>
          <a:xfrm>
            <a:off x="1667146" y="1448780"/>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1" name="Espace réservé du texte 6">
            <a:extLst>
              <a:ext uri="{FF2B5EF4-FFF2-40B4-BE49-F238E27FC236}">
                <a16:creationId xmlns:a16="http://schemas.microsoft.com/office/drawing/2014/main" xmlns="" id="{B508742C-6EA5-B59C-0B1D-197FEB5BFE96}"/>
              </a:ext>
            </a:extLst>
          </p:cNvPr>
          <p:cNvSpPr>
            <a:spLocks noGrp="1"/>
          </p:cNvSpPr>
          <p:nvPr>
            <p:ph type="body" sz="quarter" idx="16" hasCustomPrompt="1"/>
          </p:nvPr>
        </p:nvSpPr>
        <p:spPr>
          <a:xfrm>
            <a:off x="3332076"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2" name="Espace réservé du texte 6">
            <a:extLst>
              <a:ext uri="{FF2B5EF4-FFF2-40B4-BE49-F238E27FC236}">
                <a16:creationId xmlns:a16="http://schemas.microsoft.com/office/drawing/2014/main" xmlns="" id="{F96460F6-4440-7F23-E0AE-BAA407822622}"/>
              </a:ext>
            </a:extLst>
          </p:cNvPr>
          <p:cNvSpPr>
            <a:spLocks noGrp="1"/>
          </p:cNvSpPr>
          <p:nvPr>
            <p:ph type="body" sz="quarter" idx="17" hasCustomPrompt="1"/>
          </p:nvPr>
        </p:nvSpPr>
        <p:spPr>
          <a:xfrm>
            <a:off x="4855568" y="1448780"/>
            <a:ext cx="1512530" cy="230832"/>
          </a:xfrm>
          <a:solidFill>
            <a:schemeClr val="tx2"/>
          </a:solidFill>
        </p:spPr>
        <p:txBody>
          <a:bodyPr/>
          <a:lstStyle>
            <a:lvl1pPr algn="ctr">
              <a:defRPr sz="1500">
                <a:solidFill>
                  <a:schemeClr val="bg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3" name="Espace réservé du texte 6">
            <a:extLst>
              <a:ext uri="{FF2B5EF4-FFF2-40B4-BE49-F238E27FC236}">
                <a16:creationId xmlns:a16="http://schemas.microsoft.com/office/drawing/2014/main" xmlns="" id="{736FCF7A-CFF1-1BEF-947B-E6D2CAB06F79}"/>
              </a:ext>
            </a:extLst>
          </p:cNvPr>
          <p:cNvSpPr>
            <a:spLocks noGrp="1"/>
          </p:cNvSpPr>
          <p:nvPr>
            <p:ph type="body" sz="quarter" idx="18" hasCustomPrompt="1"/>
          </p:nvPr>
        </p:nvSpPr>
        <p:spPr>
          <a:xfrm>
            <a:off x="7747712" y="1451992"/>
            <a:ext cx="1512530" cy="230832"/>
          </a:xfrm>
        </p:spPr>
        <p:txBody>
          <a:bodyPr/>
          <a:lstStyle>
            <a:lvl1pPr algn="ctr">
              <a:defRPr sz="1500">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4" name="Espace réservé du texte 6">
            <a:extLst>
              <a:ext uri="{FF2B5EF4-FFF2-40B4-BE49-F238E27FC236}">
                <a16:creationId xmlns:a16="http://schemas.microsoft.com/office/drawing/2014/main" xmlns="" id="{FAA4E4B5-3FE1-CEA9-4BD2-578156E12204}"/>
              </a:ext>
            </a:extLst>
          </p:cNvPr>
          <p:cNvSpPr>
            <a:spLocks noGrp="1"/>
          </p:cNvSpPr>
          <p:nvPr>
            <p:ph type="body" sz="quarter" idx="19" hasCustomPrompt="1"/>
          </p:nvPr>
        </p:nvSpPr>
        <p:spPr>
          <a:xfrm>
            <a:off x="10122190" y="1451992"/>
            <a:ext cx="1512530" cy="230832"/>
          </a:xfrm>
        </p:spPr>
        <p:txBody>
          <a:bodyPr/>
          <a:lstStyle>
            <a:lvl1pPr algn="ctr">
              <a:defRPr sz="1500">
                <a:solidFill>
                  <a:schemeClr val="accent1"/>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fr-FR"/>
              <a:t>Date</a:t>
            </a:r>
          </a:p>
        </p:txBody>
      </p:sp>
      <p:sp>
        <p:nvSpPr>
          <p:cNvPr id="15" name="Espace réservé du texte 6">
            <a:extLst>
              <a:ext uri="{FF2B5EF4-FFF2-40B4-BE49-F238E27FC236}">
                <a16:creationId xmlns:a16="http://schemas.microsoft.com/office/drawing/2014/main" xmlns="" id="{08F00902-7138-8CF9-FEE8-0564B84D919A}"/>
              </a:ext>
            </a:extLst>
          </p:cNvPr>
          <p:cNvSpPr>
            <a:spLocks noGrp="1"/>
          </p:cNvSpPr>
          <p:nvPr>
            <p:ph type="body" sz="quarter" idx="20" hasCustomPrompt="1"/>
          </p:nvPr>
        </p:nvSpPr>
        <p:spPr>
          <a:xfrm>
            <a:off x="0" y="1980111"/>
            <a:ext cx="6768000" cy="510497"/>
          </a:xfrm>
          <a:prstGeom prst="homePlate">
            <a:avLst/>
          </a:prstGeom>
          <a:solidFill>
            <a:schemeClr val="accent1"/>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6" name="Espace réservé du texte 6">
            <a:extLst>
              <a:ext uri="{FF2B5EF4-FFF2-40B4-BE49-F238E27FC236}">
                <a16:creationId xmlns:a16="http://schemas.microsoft.com/office/drawing/2014/main" xmlns="" id="{1008CA0C-E3E5-4E87-5104-DB7420B09C01}"/>
              </a:ext>
            </a:extLst>
          </p:cNvPr>
          <p:cNvSpPr>
            <a:spLocks noGrp="1"/>
          </p:cNvSpPr>
          <p:nvPr>
            <p:ph type="body" sz="quarter" idx="21" hasCustomPrompt="1"/>
          </p:nvPr>
        </p:nvSpPr>
        <p:spPr>
          <a:xfrm>
            <a:off x="2227833" y="3270030"/>
            <a:ext cx="7344000" cy="510497"/>
          </a:xfrm>
          <a:prstGeom prst="homePlate">
            <a:avLst/>
          </a:prstGeom>
          <a:solidFill>
            <a:schemeClr val="tx2"/>
          </a:solidFill>
        </p:spPr>
        <p:txBody>
          <a:bodyPr wrap="square" tIns="108000" rIns="144000" bIns="108000">
            <a:spAutoFit/>
          </a:bodyPr>
          <a:lstStyle>
            <a:lvl1pPr algn="r">
              <a:defRPr sz="1900">
                <a:solidFill>
                  <a:schemeClr val="bg1"/>
                </a:solidFill>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sp>
        <p:nvSpPr>
          <p:cNvPr id="17" name="Espace réservé du texte 6">
            <a:extLst>
              <a:ext uri="{FF2B5EF4-FFF2-40B4-BE49-F238E27FC236}">
                <a16:creationId xmlns:a16="http://schemas.microsoft.com/office/drawing/2014/main" xmlns="" id="{B5FC248B-72E0-DFDC-8AC2-1DB0A5A4CC95}"/>
              </a:ext>
            </a:extLst>
          </p:cNvPr>
          <p:cNvSpPr>
            <a:spLocks noGrp="1"/>
          </p:cNvSpPr>
          <p:nvPr>
            <p:ph type="body" sz="quarter" idx="22" hasCustomPrompt="1"/>
          </p:nvPr>
        </p:nvSpPr>
        <p:spPr>
          <a:xfrm>
            <a:off x="6059996" y="5516501"/>
            <a:ext cx="6120000" cy="510497"/>
          </a:xfrm>
          <a:prstGeom prst="homePlate">
            <a:avLst/>
          </a:prstGeom>
          <a:solidFill>
            <a:schemeClr val="accent3"/>
          </a:solidFill>
        </p:spPr>
        <p:txBody>
          <a:bodyPr wrap="square" tIns="108000" rIns="144000" bIns="108000">
            <a:spAutoFit/>
          </a:bodyPr>
          <a:lstStyle>
            <a:lvl1pPr algn="r">
              <a:defRPr sz="1900">
                <a:latin typeface="+mj-lt"/>
              </a:defRPr>
            </a:lvl1pPr>
            <a:lvl2pPr>
              <a:defRPr sz="1500">
                <a:latin typeface="+mj-lt"/>
              </a:defRPr>
            </a:lvl2pPr>
            <a:lvl3pPr>
              <a:defRPr sz="1500">
                <a:latin typeface="+mj-lt"/>
              </a:defRPr>
            </a:lvl3pPr>
            <a:lvl4pPr>
              <a:defRPr sz="1500">
                <a:latin typeface="+mj-lt"/>
              </a:defRPr>
            </a:lvl4pPr>
            <a:lvl5pPr>
              <a:defRPr sz="1500">
                <a:latin typeface="+mj-lt"/>
              </a:defRPr>
            </a:lvl5pPr>
          </a:lstStyle>
          <a:p>
            <a:pPr lvl="0"/>
            <a:r>
              <a:rPr lang="fr-FR"/>
              <a:t>Phase</a:t>
            </a:r>
          </a:p>
        </p:txBody>
      </p:sp>
      <p:pic>
        <p:nvPicPr>
          <p:cNvPr id="4" name="Image 3" descr="Une image contenant texte, Police, logo, Graphique&#10;&#10;Description générée automatiquement">
            <a:extLst>
              <a:ext uri="{FF2B5EF4-FFF2-40B4-BE49-F238E27FC236}">
                <a16:creationId xmlns:a16="http://schemas.microsoft.com/office/drawing/2014/main" xmlns="" id="{969FBCAC-C828-E459-B507-57470969F9D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364396343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ablea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550862" y="391743"/>
            <a:ext cx="7920000" cy="630942"/>
          </a:xfrm>
        </p:spPr>
        <p:txBody>
          <a:bodyPr/>
          <a:lstStyle>
            <a:lvl1pPr>
              <a:defRPr/>
            </a:lvl1pPr>
          </a:lstStyle>
          <a:p>
            <a:r>
              <a:rPr lang="fr-FR"/>
              <a:t>Titre</a:t>
            </a:r>
          </a:p>
        </p:txBody>
      </p:sp>
      <p:sp>
        <p:nvSpPr>
          <p:cNvPr id="6" name="Espace réservé du numéro de diapositive 5"/>
          <p:cNvSpPr>
            <a:spLocks noGrp="1"/>
          </p:cNvSpPr>
          <p:nvPr>
            <p:ph type="sldNum" sz="quarter" idx="12"/>
          </p:nvPr>
        </p:nvSpPr>
        <p:spPr>
          <a:xfrm>
            <a:off x="11197620" y="6093296"/>
            <a:ext cx="442996" cy="230832"/>
          </a:xfrm>
          <a:prstGeom prst="rect">
            <a:avLst/>
          </a:prstGeom>
        </p:spPr>
        <p:txBody>
          <a:bodyPr/>
          <a:lstStyle>
            <a:lvl1pPr>
              <a:defRPr>
                <a:solidFill>
                  <a:schemeClr val="bg1"/>
                </a:solidFill>
              </a:defRPr>
            </a:lvl1pPr>
          </a:lstStyle>
          <a:p>
            <a:fld id="{E8C60506-5BE4-4453-AE4B-F0F5E69C63A6}" type="slidenum">
              <a:rPr lang="fr-FR" smtClean="0"/>
              <a:pPr/>
              <a:t>‹N°›</a:t>
            </a:fld>
            <a:endParaRPr lang="fr-FR"/>
          </a:p>
        </p:txBody>
      </p:sp>
      <p:sp>
        <p:nvSpPr>
          <p:cNvPr id="8" name="Espace réservé du texte 7">
            <a:extLst>
              <a:ext uri="{FF2B5EF4-FFF2-40B4-BE49-F238E27FC236}">
                <a16:creationId xmlns:a16="http://schemas.microsoft.com/office/drawing/2014/main" xmlns="" id="{3DDC8135-04CB-7A65-E3D2-44BCCCB7BA86}"/>
              </a:ext>
            </a:extLst>
          </p:cNvPr>
          <p:cNvSpPr>
            <a:spLocks noGrp="1"/>
          </p:cNvSpPr>
          <p:nvPr>
            <p:ph type="body" sz="quarter" idx="13" hasCustomPrompt="1"/>
          </p:nvPr>
        </p:nvSpPr>
        <p:spPr>
          <a:xfrm>
            <a:off x="550862" y="1083131"/>
            <a:ext cx="7920000" cy="461665"/>
          </a:xfrm>
        </p:spPr>
        <p:txBody>
          <a:bodyPr/>
          <a:lstStyle>
            <a:lvl1pPr>
              <a:defRPr>
                <a:solidFill>
                  <a:schemeClr val="accent1"/>
                </a:solidFill>
              </a:defRPr>
            </a:lvl1pPr>
          </a:lstStyle>
          <a:p>
            <a:pPr lvl="0"/>
            <a:r>
              <a:rPr lang="fr-FR"/>
              <a:t>Sous-titre</a:t>
            </a:r>
          </a:p>
        </p:txBody>
      </p:sp>
      <p:sp>
        <p:nvSpPr>
          <p:cNvPr id="9" name="Espace réservé du tableau 8">
            <a:extLst>
              <a:ext uri="{FF2B5EF4-FFF2-40B4-BE49-F238E27FC236}">
                <a16:creationId xmlns:a16="http://schemas.microsoft.com/office/drawing/2014/main" xmlns="" id="{2403F5FF-4001-8AE6-9E37-B1870172026B}"/>
              </a:ext>
            </a:extLst>
          </p:cNvPr>
          <p:cNvSpPr>
            <a:spLocks noGrp="1"/>
          </p:cNvSpPr>
          <p:nvPr>
            <p:ph type="tbl" sz="quarter" idx="14"/>
          </p:nvPr>
        </p:nvSpPr>
        <p:spPr>
          <a:xfrm>
            <a:off x="1487488" y="2060575"/>
            <a:ext cx="9504362" cy="4264025"/>
          </a:xfrm>
        </p:spPr>
        <p:txBody>
          <a:bodyPr anchor="ctr">
            <a:noAutofit/>
          </a:bodyPr>
          <a:lstStyle>
            <a:lvl1pPr algn="ctr">
              <a:defRPr sz="1200">
                <a:latin typeface="+mn-lt"/>
              </a:defRPr>
            </a:lvl1pPr>
          </a:lstStyle>
          <a:p>
            <a:r>
              <a:rPr lang="fr-FR"/>
              <a:t>Cliquez sur l'icône pour ajouter un tableau</a:t>
            </a:r>
          </a:p>
        </p:txBody>
      </p:sp>
      <p:pic>
        <p:nvPicPr>
          <p:cNvPr id="3" name="Image 2" descr="Une image contenant texte, Police, logo, Graphique&#10;&#10;Description générée automatiquement">
            <a:extLst>
              <a:ext uri="{FF2B5EF4-FFF2-40B4-BE49-F238E27FC236}">
                <a16:creationId xmlns:a16="http://schemas.microsoft.com/office/drawing/2014/main" xmlns="" id="{AF21F95E-7E4C-720A-C901-A5B7ECCE58A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00155175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2" name="Image 1" descr="Une image contenant texte, Police, logo, Graphique&#10;&#10;Description générée automatiquement">
            <a:extLst>
              <a:ext uri="{FF2B5EF4-FFF2-40B4-BE49-F238E27FC236}">
                <a16:creationId xmlns:a16="http://schemas.microsoft.com/office/drawing/2014/main" xmlns="" id="{EB4C861A-46A2-AAB0-E83B-2A29F44ACA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330436337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1_Q &amp; R">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C94CD08D-A639-EA50-08CD-6DF139CEBEB3}"/>
              </a:ext>
            </a:extLst>
          </p:cNvPr>
          <p:cNvSpPr/>
          <p:nvPr userDrawn="1"/>
        </p:nvSpPr>
        <p:spPr>
          <a:xfrm>
            <a:off x="0" y="0"/>
            <a:ext cx="12192000" cy="532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xmlns="" id="{A9DF2C98-D8E1-881F-2C61-ED0F8EAC6EF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64927" y="5560516"/>
            <a:ext cx="1187999" cy="1139344"/>
          </a:xfrm>
          <a:prstGeom prst="rect">
            <a:avLst/>
          </a:prstGeom>
        </p:spPr>
      </p:pic>
      <p:sp>
        <p:nvSpPr>
          <p:cNvPr id="6" name="Espace réservé du texte 6">
            <a:extLst>
              <a:ext uri="{FF2B5EF4-FFF2-40B4-BE49-F238E27FC236}">
                <a16:creationId xmlns:a16="http://schemas.microsoft.com/office/drawing/2014/main" xmlns="" id="{83839732-8F6C-D6DE-4136-B54651F400A3}"/>
              </a:ext>
            </a:extLst>
          </p:cNvPr>
          <p:cNvSpPr>
            <a:spLocks noGrp="1"/>
          </p:cNvSpPr>
          <p:nvPr>
            <p:ph type="body" sz="quarter" idx="10" hasCustomPrompt="1"/>
          </p:nvPr>
        </p:nvSpPr>
        <p:spPr>
          <a:xfrm>
            <a:off x="5627948" y="1742326"/>
            <a:ext cx="6013190" cy="1938992"/>
          </a:xfrm>
        </p:spPr>
        <p:txBody>
          <a:bodyPr anchor="ctr"/>
          <a:lstStyle>
            <a:lvl1pPr>
              <a:lnSpc>
                <a:spcPct val="90000"/>
              </a:lnSpc>
              <a:defRPr sz="7000">
                <a:solidFill>
                  <a:schemeClr val="bg1"/>
                </a:solidFill>
                <a:latin typeface="+mj-lt"/>
              </a:defRPr>
            </a:lvl1pPr>
            <a:lvl2pPr>
              <a:lnSpc>
                <a:spcPct val="90000"/>
              </a:lnSpc>
              <a:defRPr sz="7000">
                <a:latin typeface="+mj-lt"/>
              </a:defRPr>
            </a:lvl2pPr>
            <a:lvl3pPr>
              <a:defRPr sz="1500">
                <a:latin typeface="+mj-lt"/>
              </a:defRPr>
            </a:lvl3pPr>
            <a:lvl4pPr>
              <a:defRPr sz="1500">
                <a:latin typeface="+mj-lt"/>
              </a:defRPr>
            </a:lvl4pPr>
            <a:lvl5pPr>
              <a:defRPr sz="1500">
                <a:latin typeface="+mj-lt"/>
              </a:defRPr>
            </a:lvl5pPr>
          </a:lstStyle>
          <a:p>
            <a:pPr lvl="0"/>
            <a:r>
              <a:rPr lang="fr-FR"/>
              <a:t>Niveau 1</a:t>
            </a:r>
          </a:p>
          <a:p>
            <a:pPr lvl="1"/>
            <a:r>
              <a:rPr lang="fr-FR"/>
              <a:t>Niveau 2</a:t>
            </a:r>
          </a:p>
        </p:txBody>
      </p:sp>
      <p:pic>
        <p:nvPicPr>
          <p:cNvPr id="9" name="Image 8">
            <a:extLst>
              <a:ext uri="{FF2B5EF4-FFF2-40B4-BE49-F238E27FC236}">
                <a16:creationId xmlns:a16="http://schemas.microsoft.com/office/drawing/2014/main" xmlns="" id="{8B1A0D45-1B0B-5D61-510B-956B7155FFC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91544" y="1559759"/>
            <a:ext cx="3127254" cy="2247143"/>
          </a:xfrm>
          <a:prstGeom prst="rect">
            <a:avLst/>
          </a:prstGeom>
        </p:spPr>
      </p:pic>
      <p:pic>
        <p:nvPicPr>
          <p:cNvPr id="20" name="Image 19">
            <a:extLst>
              <a:ext uri="{FF2B5EF4-FFF2-40B4-BE49-F238E27FC236}">
                <a16:creationId xmlns:a16="http://schemas.microsoft.com/office/drawing/2014/main" xmlns="" id="{EE91BC35-582E-33F9-42EA-84AC310D2C0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36160" y="5560516"/>
            <a:ext cx="4263399" cy="1001270"/>
          </a:xfrm>
          <a:prstGeom prst="rect">
            <a:avLst/>
          </a:prstGeom>
        </p:spPr>
      </p:pic>
      <p:cxnSp>
        <p:nvCxnSpPr>
          <p:cNvPr id="8" name="Connecteur droit 7">
            <a:extLst>
              <a:ext uri="{FF2B5EF4-FFF2-40B4-BE49-F238E27FC236}">
                <a16:creationId xmlns:a16="http://schemas.microsoft.com/office/drawing/2014/main" xmlns="" id="{D01FDDA1-46E8-71A1-4892-ACAAE0D067AB}"/>
              </a:ext>
            </a:extLst>
          </p:cNvPr>
          <p:cNvCxnSpPr/>
          <p:nvPr userDrawn="1"/>
        </p:nvCxnSpPr>
        <p:spPr>
          <a:xfrm>
            <a:off x="1428746" y="5754898"/>
            <a:ext cx="0" cy="75058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48184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Clô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550861" y="570600"/>
            <a:ext cx="7560000" cy="1454244"/>
          </a:xfrm>
        </p:spPr>
        <p:txBody>
          <a:bodyPr anchor="b">
            <a:spAutoFit/>
          </a:bodyPr>
          <a:lstStyle>
            <a:lvl1pPr algn="l">
              <a:lnSpc>
                <a:spcPct val="90000"/>
              </a:lnSpc>
              <a:defRPr sz="10500"/>
            </a:lvl1pPr>
          </a:lstStyle>
          <a:p>
            <a:r>
              <a:rPr lang="fr-FR"/>
              <a:t>Fin</a:t>
            </a:r>
          </a:p>
        </p:txBody>
      </p:sp>
      <p:sp>
        <p:nvSpPr>
          <p:cNvPr id="3" name="Sous-titre 2"/>
          <p:cNvSpPr>
            <a:spLocks noGrp="1"/>
          </p:cNvSpPr>
          <p:nvPr>
            <p:ph type="subTitle" idx="1" hasCustomPrompt="1"/>
          </p:nvPr>
        </p:nvSpPr>
        <p:spPr>
          <a:xfrm>
            <a:off x="550861" y="2024844"/>
            <a:ext cx="7560000" cy="803297"/>
          </a:xfrm>
        </p:spPr>
        <p:txBody>
          <a:bodyPr/>
          <a:lstStyle>
            <a:lvl1pPr marL="0" indent="0" algn="l">
              <a:lnSpc>
                <a:spcPct val="90000"/>
              </a:lnSpc>
              <a:buNone/>
              <a:defRPr sz="5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Suite</a:t>
            </a:r>
          </a:p>
        </p:txBody>
      </p:sp>
      <p:pic>
        <p:nvPicPr>
          <p:cNvPr id="12" name="Image 11">
            <a:extLst>
              <a:ext uri="{FF2B5EF4-FFF2-40B4-BE49-F238E27FC236}">
                <a16:creationId xmlns:a16="http://schemas.microsoft.com/office/drawing/2014/main" xmlns="" id="{6EAB9E38-2022-1166-FCF4-E4F45792FD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24" y="4674273"/>
            <a:ext cx="2268000" cy="2175107"/>
          </a:xfrm>
          <a:prstGeom prst="rect">
            <a:avLst/>
          </a:prstGeom>
        </p:spPr>
      </p:pic>
      <p:pic>
        <p:nvPicPr>
          <p:cNvPr id="4" name="Image 3">
            <a:extLst>
              <a:ext uri="{FF2B5EF4-FFF2-40B4-BE49-F238E27FC236}">
                <a16:creationId xmlns:a16="http://schemas.microsoft.com/office/drawing/2014/main" xmlns="" id="{43B03D72-A14A-4D3E-E6C2-65A13F6184E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49225" y="5393719"/>
            <a:ext cx="4263399" cy="1001270"/>
          </a:xfrm>
          <a:prstGeom prst="rect">
            <a:avLst/>
          </a:prstGeom>
        </p:spPr>
      </p:pic>
    </p:spTree>
    <p:extLst>
      <p:ext uri="{BB962C8B-B14F-4D97-AF65-F5344CB8AC3E}">
        <p14:creationId xmlns:p14="http://schemas.microsoft.com/office/powerpoint/2010/main" val="325865364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QB_Question_Choix">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lgn="l">
              <a:defRPr baseline="0"/>
            </a:lvl1pPr>
          </a:lstStyle>
          <a:p>
            <a:r>
              <a:rPr lang="fr-FR"/>
              <a:t>Modifiez le titre de la question</a:t>
            </a:r>
          </a:p>
        </p:txBody>
      </p:sp>
      <p:sp>
        <p:nvSpPr>
          <p:cNvPr id="4" name="Espace réservé de la date 3"/>
          <p:cNvSpPr>
            <a:spLocks noGrp="1"/>
          </p:cNvSpPr>
          <p:nvPr>
            <p:ph type="dt" sz="half" idx="10"/>
          </p:nvPr>
        </p:nvSpPr>
        <p:spPr>
          <a:xfrm>
            <a:off x="457200" y="6356350"/>
            <a:ext cx="21336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 name="Espace réservé du pied de page 4"/>
          <p:cNvSpPr>
            <a:spLocks noGrp="1"/>
          </p:cNvSpPr>
          <p:nvPr>
            <p:ph type="ftr" sz="quarter" idx="11"/>
          </p:nvPr>
        </p:nvSpPr>
        <p:spPr>
          <a:xfrm>
            <a:off x="3124200" y="6356350"/>
            <a:ext cx="2895600" cy="365125"/>
          </a:xfrm>
          <a:prstGeom prst="rect">
            <a:avLst/>
          </a:prstGeom>
        </p:spPr>
        <p:txBody>
          <a:bodyPr vert="horz" lIns="91440" tIns="45720" rIns="91440" bIns="45720" rtlCol="0" anchor="ctr"/>
          <a:lstStyle>
            <a:defPPr>
              <a:defRPr lang="fr-FR"/>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6" name="Espace réservé du numéro de diapositive 5"/>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31B20E6-F6EE-44AF-80FB-D149460E10CE}" type="slidenum">
              <a:rPr lang="fr-FR" smtClean="0"/>
              <a:pPr/>
              <a:t>‹N°›</a:t>
            </a:fld>
            <a:endParaRPr lang="fr-FR"/>
          </a:p>
        </p:txBody>
      </p:sp>
      <p:sp>
        <p:nvSpPr>
          <p:cNvPr id="10" name="Espace réservé du texte 9"/>
          <p:cNvSpPr>
            <a:spLocks noGrp="1"/>
          </p:cNvSpPr>
          <p:nvPr>
            <p:ph type="body" sz="quarter" idx="13" hasCustomPrompt="1"/>
          </p:nvPr>
        </p:nvSpPr>
        <p:spPr>
          <a:xfrm>
            <a:off x="624418" y="1844824"/>
            <a:ext cx="10943167" cy="461665"/>
          </a:xfrm>
        </p:spPr>
        <p:txBody>
          <a:bodyPr/>
          <a:lstStyle>
            <a:lvl1pPr marL="514350" indent="-514350">
              <a:buFont typeface="+mj-lt"/>
              <a:buAutoNum type="arabicPeriod"/>
              <a:defRPr baseline="0"/>
            </a:lvl1pPr>
          </a:lstStyle>
          <a:p>
            <a:pPr lvl="0"/>
            <a:r>
              <a:rPr lang="fr-FR"/>
              <a:t>Modifiez le texte de la proposition</a:t>
            </a:r>
          </a:p>
        </p:txBody>
      </p:sp>
      <p:pic>
        <p:nvPicPr>
          <p:cNvPr id="3" name="Image 2" descr="Une image contenant texte, Police, logo, Graphique&#10;&#10;Description générée automatiquement">
            <a:extLst>
              <a:ext uri="{FF2B5EF4-FFF2-40B4-BE49-F238E27FC236}">
                <a16:creationId xmlns:a16="http://schemas.microsoft.com/office/drawing/2014/main" xmlns="" id="{3D9DD23C-F83C-449B-E0A4-576F2C8C5B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187851448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QUESTION basic">
    <p:bg>
      <p:bgPr>
        <a:solidFill>
          <a:schemeClr val="bg2"/>
        </a:solidFill>
        <a:effectLst/>
      </p:bgPr>
    </p:bg>
    <p:spTree>
      <p:nvGrpSpPr>
        <p:cNvPr id="1" name=""/>
        <p:cNvGrpSpPr/>
        <p:nvPr/>
      </p:nvGrpSpPr>
      <p:grpSpPr>
        <a:xfrm>
          <a:off x="0" y="0"/>
          <a:ext cx="0" cy="0"/>
          <a:chOff x="0" y="0"/>
          <a:chExt cx="0" cy="0"/>
        </a:xfrm>
      </p:grpSpPr>
      <p:sp>
        <p:nvSpPr>
          <p:cNvPr id="14" name="Espace réservé pour une image  13">
            <a:extLst>
              <a:ext uri="{FF2B5EF4-FFF2-40B4-BE49-F238E27FC236}">
                <a16:creationId xmlns:a16="http://schemas.microsoft.com/office/drawing/2014/main" xmlns="" id="{03638E39-4BF1-F50B-13B6-4B1733571010}"/>
              </a:ext>
            </a:extLst>
          </p:cNvPr>
          <p:cNvSpPr>
            <a:spLocks noGrp="1"/>
          </p:cNvSpPr>
          <p:nvPr>
            <p:ph type="pic" sz="quarter" idx="10"/>
          </p:nvPr>
        </p:nvSpPr>
        <p:spPr>
          <a:xfrm>
            <a:off x="4932759" y="0"/>
            <a:ext cx="7259241"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chemeClr val="bg2">
                <a:lumMod val="90000"/>
              </a:schemeClr>
            </a:fgClr>
            <a:bgClr>
              <a:schemeClr val="bg1"/>
            </a:bgClr>
          </a:pattFill>
        </p:spPr>
        <p:txBody>
          <a:bodyPr anchor="ctr">
            <a:noAutofit/>
          </a:bodyPr>
          <a:lstStyle>
            <a:lvl1pPr algn="ctr">
              <a:defRPr sz="1200">
                <a:latin typeface="+mn-lt"/>
              </a:defRPr>
            </a:lvl1pPr>
          </a:lstStyle>
          <a:p>
            <a:r>
              <a:rPr lang="fr-FR"/>
              <a:t>Cliquez sur l'icône pour ajouter une image</a:t>
            </a:r>
          </a:p>
        </p:txBody>
      </p:sp>
      <p:sp>
        <p:nvSpPr>
          <p:cNvPr id="6" name="Titre 5">
            <a:extLst>
              <a:ext uri="{FF2B5EF4-FFF2-40B4-BE49-F238E27FC236}">
                <a16:creationId xmlns:a16="http://schemas.microsoft.com/office/drawing/2014/main" xmlns="" id="{2A88DCCC-B5F0-7796-CB56-7CA1141480F9}"/>
              </a:ext>
            </a:extLst>
          </p:cNvPr>
          <p:cNvSpPr>
            <a:spLocks noGrp="1"/>
          </p:cNvSpPr>
          <p:nvPr>
            <p:ph type="title"/>
          </p:nvPr>
        </p:nvSpPr>
        <p:spPr/>
        <p:txBody>
          <a:bodyPr/>
          <a:lstStyle/>
          <a:p>
            <a:r>
              <a:rPr lang="fr-FR"/>
              <a:t>Modifiez le style du titre</a:t>
            </a:r>
          </a:p>
        </p:txBody>
      </p:sp>
      <p:pic>
        <p:nvPicPr>
          <p:cNvPr id="5" name="Image 4">
            <a:extLst>
              <a:ext uri="{FF2B5EF4-FFF2-40B4-BE49-F238E27FC236}">
                <a16:creationId xmlns:a16="http://schemas.microsoft.com/office/drawing/2014/main" xmlns="" id="{E8EF9EDA-7DAC-F930-95B3-F8BB8068D3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Tree>
    <p:extLst>
      <p:ext uri="{BB962C8B-B14F-4D97-AF65-F5344CB8AC3E}">
        <p14:creationId xmlns:p14="http://schemas.microsoft.com/office/powerpoint/2010/main" val="553919272"/>
      </p:ext>
    </p:extLst>
  </p:cSld>
  <p:clrMapOvr>
    <a:overrideClrMapping bg1="dk1" tx1="lt1" bg2="dk2" tx2="lt2" accent1="accent1" accent2="accent2" accent3="accent3" accent4="accent4" accent5="accent5" accent6="accent6" hlink="hlink" folHlink="folHlink"/>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userDrawn="1">
  <p:cSld name="1_2 focus">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xmlns="" id="{F9BA11EC-8598-B963-F54F-90B71209F595}"/>
              </a:ext>
            </a:extLst>
          </p:cNvPr>
          <p:cNvSpPr>
            <a:spLocks noGrp="1"/>
          </p:cNvSpPr>
          <p:nvPr>
            <p:ph type="ctrTitle"/>
          </p:nvPr>
        </p:nvSpPr>
        <p:spPr>
          <a:xfrm>
            <a:off x="550862" y="1430196"/>
            <a:ext cx="6480000" cy="1631216"/>
          </a:xfrm>
        </p:spPr>
        <p:txBody>
          <a:bodyPr anchor="t"/>
          <a:lstStyle>
            <a:lvl1pPr algn="l">
              <a:defRPr sz="5300">
                <a:solidFill>
                  <a:schemeClr val="tx2"/>
                </a:solidFill>
              </a:defRPr>
            </a:lvl1pPr>
          </a:lstStyle>
          <a:p>
            <a:r>
              <a:rPr lang="fr-FR"/>
              <a:t>Modifiez le style du titre</a:t>
            </a:r>
          </a:p>
        </p:txBody>
      </p:sp>
      <p:sp>
        <p:nvSpPr>
          <p:cNvPr id="13" name="Sous-titre 2">
            <a:extLst>
              <a:ext uri="{FF2B5EF4-FFF2-40B4-BE49-F238E27FC236}">
                <a16:creationId xmlns:a16="http://schemas.microsoft.com/office/drawing/2014/main" xmlns="" id="{F18B9AFD-33D3-E578-49F9-E5814C3676B4}"/>
              </a:ext>
            </a:extLst>
          </p:cNvPr>
          <p:cNvSpPr>
            <a:spLocks noGrp="1"/>
          </p:cNvSpPr>
          <p:nvPr>
            <p:ph type="subTitle" idx="1" hasCustomPrompt="1"/>
          </p:nvPr>
        </p:nvSpPr>
        <p:spPr>
          <a:xfrm>
            <a:off x="550861" y="457553"/>
            <a:ext cx="6480000" cy="461665"/>
          </a:xfrm>
        </p:spPr>
        <p:txBody>
          <a:bodyPr/>
          <a:lstStyle>
            <a:lvl1pPr marL="0" indent="0" algn="l">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Date</a:t>
            </a:r>
          </a:p>
        </p:txBody>
      </p:sp>
    </p:spTree>
    <p:extLst>
      <p:ext uri="{BB962C8B-B14F-4D97-AF65-F5344CB8AC3E}">
        <p14:creationId xmlns:p14="http://schemas.microsoft.com/office/powerpoint/2010/main" val="210217338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FAE89B3-C1AD-FB31-FDFE-7622F8B23DBE}"/>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xmlns="" id="{B8EB63D8-EA67-A8D2-7FF7-AB6681506D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xmlns="" id="{18496336-788B-AECA-CFD6-AFF34B5C3F7E}"/>
              </a:ext>
            </a:extLst>
          </p:cNvPr>
          <p:cNvSpPr>
            <a:spLocks noGrp="1"/>
          </p:cNvSpPr>
          <p:nvPr>
            <p:ph type="dt" sz="half" idx="10"/>
          </p:nvPr>
        </p:nvSpPr>
        <p:spPr/>
        <p:txBody>
          <a:bodyPr/>
          <a:lstStyle/>
          <a:p>
            <a:fld id="{AAACBD48-011A-4BC3-973F-8915ECD940D6}" type="datetimeFigureOut">
              <a:rPr lang="fr-FR" smtClean="0"/>
              <a:t>19/05/2026</a:t>
            </a:fld>
            <a:endParaRPr lang="fr-FR"/>
          </a:p>
        </p:txBody>
      </p:sp>
      <p:sp>
        <p:nvSpPr>
          <p:cNvPr id="5" name="Espace réservé du pied de page 4">
            <a:extLst>
              <a:ext uri="{FF2B5EF4-FFF2-40B4-BE49-F238E27FC236}">
                <a16:creationId xmlns:a16="http://schemas.microsoft.com/office/drawing/2014/main" xmlns="" id="{EDB140AF-27C4-E41C-C421-F0A9DC384F4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3CD977C8-11D6-4634-5E86-730C837A94C2}"/>
              </a:ext>
            </a:extLst>
          </p:cNvPr>
          <p:cNvSpPr>
            <a:spLocks noGrp="1"/>
          </p:cNvSpPr>
          <p:nvPr>
            <p:ph type="sldNum" sz="quarter" idx="12"/>
          </p:nvPr>
        </p:nvSpPr>
        <p:spPr/>
        <p:txBody>
          <a:bodyPr/>
          <a:lstStyle/>
          <a:p>
            <a:fld id="{36EB1F7C-3108-4FD9-8E02-3C9750395622}" type="slidenum">
              <a:rPr lang="fr-FR" smtClean="0"/>
              <a:t>‹N°›</a:t>
            </a:fld>
            <a:endParaRPr lang="fr-FR"/>
          </a:p>
        </p:txBody>
      </p:sp>
    </p:spTree>
    <p:extLst>
      <p:ext uri="{BB962C8B-B14F-4D97-AF65-F5344CB8AC3E}">
        <p14:creationId xmlns:p14="http://schemas.microsoft.com/office/powerpoint/2010/main" val="374774991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EF5028C-494A-90C6-6465-E689114A7AF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1FC04275-76BD-50CB-A2A2-5B1F649D012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C036B486-9F75-9CA9-01F2-969283C44BB0}"/>
              </a:ext>
            </a:extLst>
          </p:cNvPr>
          <p:cNvSpPr>
            <a:spLocks noGrp="1"/>
          </p:cNvSpPr>
          <p:nvPr>
            <p:ph type="dt" sz="half" idx="10"/>
          </p:nvPr>
        </p:nvSpPr>
        <p:spPr/>
        <p:txBody>
          <a:bodyPr/>
          <a:lstStyle/>
          <a:p>
            <a:fld id="{AAACBD48-011A-4BC3-973F-8915ECD940D6}" type="datetimeFigureOut">
              <a:rPr lang="fr-FR" smtClean="0"/>
              <a:t>19/05/2026</a:t>
            </a:fld>
            <a:endParaRPr lang="fr-FR"/>
          </a:p>
        </p:txBody>
      </p:sp>
      <p:sp>
        <p:nvSpPr>
          <p:cNvPr id="5" name="Espace réservé du pied de page 4">
            <a:extLst>
              <a:ext uri="{FF2B5EF4-FFF2-40B4-BE49-F238E27FC236}">
                <a16:creationId xmlns:a16="http://schemas.microsoft.com/office/drawing/2014/main" xmlns="" id="{80336E52-804C-5F5C-9F8D-BE49572DE4D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65BF4153-3253-DDBC-F923-E61BDD3E955D}"/>
              </a:ext>
            </a:extLst>
          </p:cNvPr>
          <p:cNvSpPr>
            <a:spLocks noGrp="1"/>
          </p:cNvSpPr>
          <p:nvPr>
            <p:ph type="sldNum" sz="quarter" idx="12"/>
          </p:nvPr>
        </p:nvSpPr>
        <p:spPr/>
        <p:txBody>
          <a:bodyPr/>
          <a:lstStyle/>
          <a:p>
            <a:fld id="{36EB1F7C-3108-4FD9-8E02-3C9750395622}" type="slidenum">
              <a:rPr lang="fr-FR" smtClean="0"/>
              <a:t>‹N°›</a:t>
            </a:fld>
            <a:endParaRPr lang="fr-FR"/>
          </a:p>
        </p:txBody>
      </p:sp>
    </p:spTree>
    <p:extLst>
      <p:ext uri="{BB962C8B-B14F-4D97-AF65-F5344CB8AC3E}">
        <p14:creationId xmlns:p14="http://schemas.microsoft.com/office/powerpoint/2010/main" val="315243240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44C939E-4A09-5036-CED5-B83DD046E5B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xmlns="" id="{805D3140-B571-A386-6FB4-3E313ADB176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xmlns="" id="{586C09A5-6B1F-2170-81EC-AAA318D1E5A6}"/>
              </a:ext>
            </a:extLst>
          </p:cNvPr>
          <p:cNvSpPr>
            <a:spLocks noGrp="1"/>
          </p:cNvSpPr>
          <p:nvPr>
            <p:ph type="dt" sz="half" idx="10"/>
          </p:nvPr>
        </p:nvSpPr>
        <p:spPr/>
        <p:txBody>
          <a:bodyPr/>
          <a:lstStyle/>
          <a:p>
            <a:fld id="{AAACBD48-011A-4BC3-973F-8915ECD940D6}" type="datetimeFigureOut">
              <a:rPr lang="fr-FR" smtClean="0"/>
              <a:t>19/05/2026</a:t>
            </a:fld>
            <a:endParaRPr lang="fr-FR"/>
          </a:p>
        </p:txBody>
      </p:sp>
      <p:sp>
        <p:nvSpPr>
          <p:cNvPr id="5" name="Espace réservé du pied de page 4">
            <a:extLst>
              <a:ext uri="{FF2B5EF4-FFF2-40B4-BE49-F238E27FC236}">
                <a16:creationId xmlns:a16="http://schemas.microsoft.com/office/drawing/2014/main" xmlns="" id="{B59799F9-3E50-332F-4227-E185787D8AE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43C02DF3-3834-0D0E-94AE-5B1725DB4A75}"/>
              </a:ext>
            </a:extLst>
          </p:cNvPr>
          <p:cNvSpPr>
            <a:spLocks noGrp="1"/>
          </p:cNvSpPr>
          <p:nvPr>
            <p:ph type="sldNum" sz="quarter" idx="12"/>
          </p:nvPr>
        </p:nvSpPr>
        <p:spPr/>
        <p:txBody>
          <a:bodyPr/>
          <a:lstStyle/>
          <a:p>
            <a:fld id="{36EB1F7C-3108-4FD9-8E02-3C9750395622}" type="slidenum">
              <a:rPr lang="fr-FR" smtClean="0"/>
              <a:t>‹N°›</a:t>
            </a:fld>
            <a:endParaRPr lang="fr-FR"/>
          </a:p>
        </p:txBody>
      </p:sp>
    </p:spTree>
    <p:extLst>
      <p:ext uri="{BB962C8B-B14F-4D97-AF65-F5344CB8AC3E}">
        <p14:creationId xmlns:p14="http://schemas.microsoft.com/office/powerpoint/2010/main" val="157661381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657FB065-E89E-8646-828F-6CA06C85522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xmlns="" id="{61BB4881-6C38-679B-2086-F7A8918B4ED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xmlns="" id="{4C3C1F36-78C1-D463-4431-345CB473E9FB}"/>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xmlns="" id="{C1DDACEB-33A1-6CF4-27C6-21442DA4C5AE}"/>
              </a:ext>
            </a:extLst>
          </p:cNvPr>
          <p:cNvSpPr>
            <a:spLocks noGrp="1"/>
          </p:cNvSpPr>
          <p:nvPr>
            <p:ph type="dt" sz="half" idx="10"/>
          </p:nvPr>
        </p:nvSpPr>
        <p:spPr/>
        <p:txBody>
          <a:bodyPr/>
          <a:lstStyle/>
          <a:p>
            <a:fld id="{AAACBD48-011A-4BC3-973F-8915ECD940D6}" type="datetimeFigureOut">
              <a:rPr lang="fr-FR" smtClean="0"/>
              <a:t>19/05/2026</a:t>
            </a:fld>
            <a:endParaRPr lang="fr-FR"/>
          </a:p>
        </p:txBody>
      </p:sp>
      <p:sp>
        <p:nvSpPr>
          <p:cNvPr id="6" name="Espace réservé du pied de page 5">
            <a:extLst>
              <a:ext uri="{FF2B5EF4-FFF2-40B4-BE49-F238E27FC236}">
                <a16:creationId xmlns:a16="http://schemas.microsoft.com/office/drawing/2014/main" xmlns="" id="{D6D6C8C5-CC3C-9B8E-CBB1-1480284409F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xmlns="" id="{691DA5DF-7548-EAF1-E2EF-919026438F64}"/>
              </a:ext>
            </a:extLst>
          </p:cNvPr>
          <p:cNvSpPr>
            <a:spLocks noGrp="1"/>
          </p:cNvSpPr>
          <p:nvPr>
            <p:ph type="sldNum" sz="quarter" idx="12"/>
          </p:nvPr>
        </p:nvSpPr>
        <p:spPr/>
        <p:txBody>
          <a:bodyPr/>
          <a:lstStyle/>
          <a:p>
            <a:fld id="{36EB1F7C-3108-4FD9-8E02-3C9750395622}" type="slidenum">
              <a:rPr lang="fr-FR" smtClean="0"/>
              <a:t>‹N°›</a:t>
            </a:fld>
            <a:endParaRPr lang="fr-FR"/>
          </a:p>
        </p:txBody>
      </p:sp>
    </p:spTree>
    <p:extLst>
      <p:ext uri="{BB962C8B-B14F-4D97-AF65-F5344CB8AC3E}">
        <p14:creationId xmlns:p14="http://schemas.microsoft.com/office/powerpoint/2010/main" val="94515356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5CA2D0AC-45F5-1CB2-F615-CDF7A7C717F1}"/>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xmlns="" id="{5432924B-1CEF-FE6C-6DCD-111EADC0A3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xmlns="" id="{6B327E88-EB41-C57D-E64A-6BA7ECBFA09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xmlns="" id="{B9A504CF-C910-433A-3EC1-B4A48570DC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xmlns="" id="{5ECB99BC-0F11-A71D-7CFB-28AABFFBB15F}"/>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xmlns="" id="{8DA24815-66C5-D9B3-38FD-AB1E7D3A73DD}"/>
              </a:ext>
            </a:extLst>
          </p:cNvPr>
          <p:cNvSpPr>
            <a:spLocks noGrp="1"/>
          </p:cNvSpPr>
          <p:nvPr>
            <p:ph type="dt" sz="half" idx="10"/>
          </p:nvPr>
        </p:nvSpPr>
        <p:spPr/>
        <p:txBody>
          <a:bodyPr/>
          <a:lstStyle/>
          <a:p>
            <a:fld id="{AAACBD48-011A-4BC3-973F-8915ECD940D6}" type="datetimeFigureOut">
              <a:rPr lang="fr-FR" smtClean="0"/>
              <a:t>19/05/2026</a:t>
            </a:fld>
            <a:endParaRPr lang="fr-FR"/>
          </a:p>
        </p:txBody>
      </p:sp>
      <p:sp>
        <p:nvSpPr>
          <p:cNvPr id="8" name="Espace réservé du pied de page 7">
            <a:extLst>
              <a:ext uri="{FF2B5EF4-FFF2-40B4-BE49-F238E27FC236}">
                <a16:creationId xmlns:a16="http://schemas.microsoft.com/office/drawing/2014/main" xmlns="" id="{19670DA9-5974-00C6-3B2A-9A5F3E09B708}"/>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xmlns="" id="{2F4BC046-AC70-C5FB-3762-DDFA49F7F899}"/>
              </a:ext>
            </a:extLst>
          </p:cNvPr>
          <p:cNvSpPr>
            <a:spLocks noGrp="1"/>
          </p:cNvSpPr>
          <p:nvPr>
            <p:ph type="sldNum" sz="quarter" idx="12"/>
          </p:nvPr>
        </p:nvSpPr>
        <p:spPr/>
        <p:txBody>
          <a:bodyPr/>
          <a:lstStyle/>
          <a:p>
            <a:fld id="{36EB1F7C-3108-4FD9-8E02-3C9750395622}" type="slidenum">
              <a:rPr lang="fr-FR" smtClean="0"/>
              <a:t>‹N°›</a:t>
            </a:fld>
            <a:endParaRPr lang="fr-FR"/>
          </a:p>
        </p:txBody>
      </p:sp>
    </p:spTree>
    <p:extLst>
      <p:ext uri="{BB962C8B-B14F-4D97-AF65-F5344CB8AC3E}">
        <p14:creationId xmlns:p14="http://schemas.microsoft.com/office/powerpoint/2010/main" val="129091686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1577D0A-4ACD-4A54-FBAB-B73366BC8B7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xmlns="" id="{B30BCCFE-0031-36CE-20A6-D7A4BCA2599B}"/>
              </a:ext>
            </a:extLst>
          </p:cNvPr>
          <p:cNvSpPr>
            <a:spLocks noGrp="1"/>
          </p:cNvSpPr>
          <p:nvPr>
            <p:ph type="dt" sz="half" idx="10"/>
          </p:nvPr>
        </p:nvSpPr>
        <p:spPr/>
        <p:txBody>
          <a:bodyPr/>
          <a:lstStyle/>
          <a:p>
            <a:fld id="{AAACBD48-011A-4BC3-973F-8915ECD940D6}" type="datetimeFigureOut">
              <a:rPr lang="fr-FR" smtClean="0"/>
              <a:t>19/05/2026</a:t>
            </a:fld>
            <a:endParaRPr lang="fr-FR"/>
          </a:p>
        </p:txBody>
      </p:sp>
      <p:sp>
        <p:nvSpPr>
          <p:cNvPr id="4" name="Espace réservé du pied de page 3">
            <a:extLst>
              <a:ext uri="{FF2B5EF4-FFF2-40B4-BE49-F238E27FC236}">
                <a16:creationId xmlns:a16="http://schemas.microsoft.com/office/drawing/2014/main" xmlns="" id="{F415B607-8346-FCCA-AE88-A57A4591847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xmlns="" id="{ABA5A111-14D2-3BC0-D5BD-4D64DE89C796}"/>
              </a:ext>
            </a:extLst>
          </p:cNvPr>
          <p:cNvSpPr>
            <a:spLocks noGrp="1"/>
          </p:cNvSpPr>
          <p:nvPr>
            <p:ph type="sldNum" sz="quarter" idx="12"/>
          </p:nvPr>
        </p:nvSpPr>
        <p:spPr/>
        <p:txBody>
          <a:bodyPr/>
          <a:lstStyle/>
          <a:p>
            <a:fld id="{36EB1F7C-3108-4FD9-8E02-3C9750395622}" type="slidenum">
              <a:rPr lang="fr-FR" smtClean="0"/>
              <a:t>‹N°›</a:t>
            </a:fld>
            <a:endParaRPr lang="fr-FR"/>
          </a:p>
        </p:txBody>
      </p:sp>
    </p:spTree>
    <p:extLst>
      <p:ext uri="{BB962C8B-B14F-4D97-AF65-F5344CB8AC3E}">
        <p14:creationId xmlns:p14="http://schemas.microsoft.com/office/powerpoint/2010/main" val="237278535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19D0161E-63E0-E0D8-1B0D-1553158537B9}"/>
              </a:ext>
            </a:extLst>
          </p:cNvPr>
          <p:cNvSpPr>
            <a:spLocks noGrp="1"/>
          </p:cNvSpPr>
          <p:nvPr>
            <p:ph type="dt" sz="half" idx="10"/>
          </p:nvPr>
        </p:nvSpPr>
        <p:spPr/>
        <p:txBody>
          <a:bodyPr/>
          <a:lstStyle/>
          <a:p>
            <a:fld id="{AAACBD48-011A-4BC3-973F-8915ECD940D6}" type="datetimeFigureOut">
              <a:rPr lang="fr-FR" smtClean="0"/>
              <a:t>19/05/2026</a:t>
            </a:fld>
            <a:endParaRPr lang="fr-FR"/>
          </a:p>
        </p:txBody>
      </p:sp>
      <p:sp>
        <p:nvSpPr>
          <p:cNvPr id="3" name="Espace réservé du pied de page 2">
            <a:extLst>
              <a:ext uri="{FF2B5EF4-FFF2-40B4-BE49-F238E27FC236}">
                <a16:creationId xmlns:a16="http://schemas.microsoft.com/office/drawing/2014/main" xmlns="" id="{4E6A91E7-37B6-C311-324C-C8C969B4068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xmlns="" id="{B19751C7-E5EF-602E-0032-F3227997152B}"/>
              </a:ext>
            </a:extLst>
          </p:cNvPr>
          <p:cNvSpPr>
            <a:spLocks noGrp="1"/>
          </p:cNvSpPr>
          <p:nvPr>
            <p:ph type="sldNum" sz="quarter" idx="12"/>
          </p:nvPr>
        </p:nvSpPr>
        <p:spPr/>
        <p:txBody>
          <a:bodyPr/>
          <a:lstStyle/>
          <a:p>
            <a:fld id="{36EB1F7C-3108-4FD9-8E02-3C9750395622}" type="slidenum">
              <a:rPr lang="fr-FR" smtClean="0"/>
              <a:t>‹N°›</a:t>
            </a:fld>
            <a:endParaRPr lang="fr-FR"/>
          </a:p>
        </p:txBody>
      </p:sp>
    </p:spTree>
    <p:extLst>
      <p:ext uri="{BB962C8B-B14F-4D97-AF65-F5344CB8AC3E}">
        <p14:creationId xmlns:p14="http://schemas.microsoft.com/office/powerpoint/2010/main" val="117124072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FE0753D-4BA9-F059-9677-2CE89EECAF6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xmlns="" id="{93686609-E89D-72AE-3350-3A54314478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xmlns="" id="{1467DF39-F253-12E2-567F-9BB15F1E39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66F99E3F-DE7C-4480-13C1-3767663EF3DD}"/>
              </a:ext>
            </a:extLst>
          </p:cNvPr>
          <p:cNvSpPr>
            <a:spLocks noGrp="1"/>
          </p:cNvSpPr>
          <p:nvPr>
            <p:ph type="dt" sz="half" idx="10"/>
          </p:nvPr>
        </p:nvSpPr>
        <p:spPr/>
        <p:txBody>
          <a:bodyPr/>
          <a:lstStyle/>
          <a:p>
            <a:fld id="{AAACBD48-011A-4BC3-973F-8915ECD940D6}" type="datetimeFigureOut">
              <a:rPr lang="fr-FR" smtClean="0"/>
              <a:t>19/05/2026</a:t>
            </a:fld>
            <a:endParaRPr lang="fr-FR"/>
          </a:p>
        </p:txBody>
      </p:sp>
      <p:sp>
        <p:nvSpPr>
          <p:cNvPr id="6" name="Espace réservé du pied de page 5">
            <a:extLst>
              <a:ext uri="{FF2B5EF4-FFF2-40B4-BE49-F238E27FC236}">
                <a16:creationId xmlns:a16="http://schemas.microsoft.com/office/drawing/2014/main" xmlns="" id="{A19C99AF-A2DB-A687-5F06-B50A0E097A9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xmlns="" id="{5E6E9A37-8CA4-F81C-C1B7-2C47FFB641DE}"/>
              </a:ext>
            </a:extLst>
          </p:cNvPr>
          <p:cNvSpPr>
            <a:spLocks noGrp="1"/>
          </p:cNvSpPr>
          <p:nvPr>
            <p:ph type="sldNum" sz="quarter" idx="12"/>
          </p:nvPr>
        </p:nvSpPr>
        <p:spPr/>
        <p:txBody>
          <a:bodyPr/>
          <a:lstStyle/>
          <a:p>
            <a:fld id="{36EB1F7C-3108-4FD9-8E02-3C9750395622}" type="slidenum">
              <a:rPr lang="fr-FR" smtClean="0"/>
              <a:t>‹N°›</a:t>
            </a:fld>
            <a:endParaRPr lang="fr-FR"/>
          </a:p>
        </p:txBody>
      </p:sp>
    </p:spTree>
    <p:extLst>
      <p:ext uri="{BB962C8B-B14F-4D97-AF65-F5344CB8AC3E}">
        <p14:creationId xmlns:p14="http://schemas.microsoft.com/office/powerpoint/2010/main" val="376838201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4FA1BBA-6B52-6DEE-227A-67D68DD5403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xmlns="" id="{8F234938-01D2-CDF0-8309-356225DFDE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xmlns="" id="{F38587E5-C75F-0F55-FDE2-21005EF76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xmlns="" id="{1A127017-2B2A-636C-CBF4-8FA2BF6B67B2}"/>
              </a:ext>
            </a:extLst>
          </p:cNvPr>
          <p:cNvSpPr>
            <a:spLocks noGrp="1"/>
          </p:cNvSpPr>
          <p:nvPr>
            <p:ph type="dt" sz="half" idx="10"/>
          </p:nvPr>
        </p:nvSpPr>
        <p:spPr/>
        <p:txBody>
          <a:bodyPr/>
          <a:lstStyle/>
          <a:p>
            <a:fld id="{AAACBD48-011A-4BC3-973F-8915ECD940D6}" type="datetimeFigureOut">
              <a:rPr lang="fr-FR" smtClean="0"/>
              <a:t>19/05/2026</a:t>
            </a:fld>
            <a:endParaRPr lang="fr-FR"/>
          </a:p>
        </p:txBody>
      </p:sp>
      <p:sp>
        <p:nvSpPr>
          <p:cNvPr id="6" name="Espace réservé du pied de page 5">
            <a:extLst>
              <a:ext uri="{FF2B5EF4-FFF2-40B4-BE49-F238E27FC236}">
                <a16:creationId xmlns:a16="http://schemas.microsoft.com/office/drawing/2014/main" xmlns="" id="{E823AE26-9EF4-EDE0-8F2D-4068C73156A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xmlns="" id="{3131A215-F595-DB63-FDDC-46ECD9B1D3C5}"/>
              </a:ext>
            </a:extLst>
          </p:cNvPr>
          <p:cNvSpPr>
            <a:spLocks noGrp="1"/>
          </p:cNvSpPr>
          <p:nvPr>
            <p:ph type="sldNum" sz="quarter" idx="12"/>
          </p:nvPr>
        </p:nvSpPr>
        <p:spPr/>
        <p:txBody>
          <a:bodyPr/>
          <a:lstStyle/>
          <a:p>
            <a:fld id="{36EB1F7C-3108-4FD9-8E02-3C9750395622}" type="slidenum">
              <a:rPr lang="fr-FR" smtClean="0"/>
              <a:t>‹N°›</a:t>
            </a:fld>
            <a:endParaRPr lang="fr-FR"/>
          </a:p>
        </p:txBody>
      </p:sp>
    </p:spTree>
    <p:extLst>
      <p:ext uri="{BB962C8B-B14F-4D97-AF65-F5344CB8AC3E}">
        <p14:creationId xmlns:p14="http://schemas.microsoft.com/office/powerpoint/2010/main" val="94775928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48E22C3-678F-DE48-0B2E-C1F06BE1AC8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xmlns="" id="{1BD7CD4B-3F1A-8643-F52C-1F1A9F37796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A77388A2-4168-DBA9-D1E7-F15A30742A84}"/>
              </a:ext>
            </a:extLst>
          </p:cNvPr>
          <p:cNvSpPr>
            <a:spLocks noGrp="1"/>
          </p:cNvSpPr>
          <p:nvPr>
            <p:ph type="dt" sz="half" idx="10"/>
          </p:nvPr>
        </p:nvSpPr>
        <p:spPr/>
        <p:txBody>
          <a:bodyPr/>
          <a:lstStyle/>
          <a:p>
            <a:fld id="{AAACBD48-011A-4BC3-973F-8915ECD940D6}" type="datetimeFigureOut">
              <a:rPr lang="fr-FR" smtClean="0"/>
              <a:t>19/05/2026</a:t>
            </a:fld>
            <a:endParaRPr lang="fr-FR"/>
          </a:p>
        </p:txBody>
      </p:sp>
      <p:sp>
        <p:nvSpPr>
          <p:cNvPr id="5" name="Espace réservé du pied de page 4">
            <a:extLst>
              <a:ext uri="{FF2B5EF4-FFF2-40B4-BE49-F238E27FC236}">
                <a16:creationId xmlns:a16="http://schemas.microsoft.com/office/drawing/2014/main" xmlns="" id="{96B2C51F-838F-425D-B79E-8F4AED0BAC3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9ED5EED4-976F-0592-CFA3-603354A0BF25}"/>
              </a:ext>
            </a:extLst>
          </p:cNvPr>
          <p:cNvSpPr>
            <a:spLocks noGrp="1"/>
          </p:cNvSpPr>
          <p:nvPr>
            <p:ph type="sldNum" sz="quarter" idx="12"/>
          </p:nvPr>
        </p:nvSpPr>
        <p:spPr/>
        <p:txBody>
          <a:bodyPr/>
          <a:lstStyle/>
          <a:p>
            <a:fld id="{36EB1F7C-3108-4FD9-8E02-3C9750395622}" type="slidenum">
              <a:rPr lang="fr-FR" smtClean="0"/>
              <a:t>‹N°›</a:t>
            </a:fld>
            <a:endParaRPr lang="fr-FR"/>
          </a:p>
        </p:txBody>
      </p:sp>
    </p:spTree>
    <p:extLst>
      <p:ext uri="{BB962C8B-B14F-4D97-AF65-F5344CB8AC3E}">
        <p14:creationId xmlns:p14="http://schemas.microsoft.com/office/powerpoint/2010/main" val="399228607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xmlns="" id="{6B7BE2A4-0642-F5D1-23CF-054F239B33E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xmlns="" id="{9A2F1123-1B9E-B36A-493A-ADD8C3113BC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FDF2706B-DD50-7D52-DF9B-8F590505B650}"/>
              </a:ext>
            </a:extLst>
          </p:cNvPr>
          <p:cNvSpPr>
            <a:spLocks noGrp="1"/>
          </p:cNvSpPr>
          <p:nvPr>
            <p:ph type="dt" sz="half" idx="10"/>
          </p:nvPr>
        </p:nvSpPr>
        <p:spPr/>
        <p:txBody>
          <a:bodyPr/>
          <a:lstStyle/>
          <a:p>
            <a:fld id="{AAACBD48-011A-4BC3-973F-8915ECD940D6}" type="datetimeFigureOut">
              <a:rPr lang="fr-FR" smtClean="0"/>
              <a:t>19/05/2026</a:t>
            </a:fld>
            <a:endParaRPr lang="fr-FR"/>
          </a:p>
        </p:txBody>
      </p:sp>
      <p:sp>
        <p:nvSpPr>
          <p:cNvPr id="5" name="Espace réservé du pied de page 4">
            <a:extLst>
              <a:ext uri="{FF2B5EF4-FFF2-40B4-BE49-F238E27FC236}">
                <a16:creationId xmlns:a16="http://schemas.microsoft.com/office/drawing/2014/main" xmlns="" id="{E16D7A39-67F0-59BF-8A34-B6AFD58D5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xmlns="" id="{CF52D38D-49F3-02CE-8DF6-30D5B4CDB8A5}"/>
              </a:ext>
            </a:extLst>
          </p:cNvPr>
          <p:cNvSpPr>
            <a:spLocks noGrp="1"/>
          </p:cNvSpPr>
          <p:nvPr>
            <p:ph type="sldNum" sz="quarter" idx="12"/>
          </p:nvPr>
        </p:nvSpPr>
        <p:spPr/>
        <p:txBody>
          <a:bodyPr/>
          <a:lstStyle/>
          <a:p>
            <a:fld id="{36EB1F7C-3108-4FD9-8E02-3C9750395622}" type="slidenum">
              <a:rPr lang="fr-FR" smtClean="0"/>
              <a:t>‹N°›</a:t>
            </a:fld>
            <a:endParaRPr lang="fr-FR"/>
          </a:p>
        </p:txBody>
      </p:sp>
    </p:spTree>
    <p:extLst>
      <p:ext uri="{BB962C8B-B14F-4D97-AF65-F5344CB8AC3E}">
        <p14:creationId xmlns:p14="http://schemas.microsoft.com/office/powerpoint/2010/main" val="1147423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image" Target="../media/image11.png"/><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image" Target="../media/image1.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theme" Target="../theme/theme4.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19" Type="http://schemas.openxmlformats.org/officeDocument/2006/relationships/image" Target="../media/image20.png"/><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theme" Target="../theme/theme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19" Type="http://schemas.openxmlformats.org/officeDocument/2006/relationships/image" Target="../media/image11.png"/><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image" Target="../media/image1.pn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theme" Target="../theme/theme6.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image" Target="../media/image1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theme" Target="../theme/theme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19" Type="http://schemas.openxmlformats.org/officeDocument/2006/relationships/image" Target="../media/image20.png"/><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17" Type="http://schemas.openxmlformats.org/officeDocument/2006/relationships/image" Target="../media/image11.png"/><Relationship Id="rId2" Type="http://schemas.openxmlformats.org/officeDocument/2006/relationships/slideLayout" Target="../slideLayouts/slideLayout108.xml"/><Relationship Id="rId16" Type="http://schemas.openxmlformats.org/officeDocument/2006/relationships/theme" Target="../theme/theme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5" Type="http://schemas.openxmlformats.org/officeDocument/2006/relationships/slideLayout" Target="../slideLayouts/slideLayout12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slideLayout" Target="../slideLayouts/slideLayout12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18" Type="http://schemas.openxmlformats.org/officeDocument/2006/relationships/slideLayout" Target="../slideLayouts/slideLayout139.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17" Type="http://schemas.openxmlformats.org/officeDocument/2006/relationships/slideLayout" Target="../slideLayouts/slideLayout138.xml"/><Relationship Id="rId2" Type="http://schemas.openxmlformats.org/officeDocument/2006/relationships/slideLayout" Target="../slideLayouts/slideLayout123.xml"/><Relationship Id="rId16" Type="http://schemas.openxmlformats.org/officeDocument/2006/relationships/slideLayout" Target="../slideLayouts/slideLayout137.xml"/><Relationship Id="rId20" Type="http://schemas.openxmlformats.org/officeDocument/2006/relationships/image" Target="../media/image11.png"/><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slideLayout" Target="../slideLayouts/slideLayout136.xml"/><Relationship Id="rId10" Type="http://schemas.openxmlformats.org/officeDocument/2006/relationships/slideLayout" Target="../slideLayouts/slideLayout131.xml"/><Relationship Id="rId19" Type="http://schemas.openxmlformats.org/officeDocument/2006/relationships/theme" Target="../theme/theme9.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47.xml"/><Relationship Id="rId13" Type="http://schemas.openxmlformats.org/officeDocument/2006/relationships/slideLayout" Target="../slideLayouts/slideLayout152.xml"/><Relationship Id="rId3" Type="http://schemas.openxmlformats.org/officeDocument/2006/relationships/slideLayout" Target="../slideLayouts/slideLayout142.xml"/><Relationship Id="rId7" Type="http://schemas.openxmlformats.org/officeDocument/2006/relationships/slideLayout" Target="../slideLayouts/slideLayout146.xml"/><Relationship Id="rId12" Type="http://schemas.openxmlformats.org/officeDocument/2006/relationships/slideLayout" Target="../slideLayouts/slideLayout151.xml"/><Relationship Id="rId17" Type="http://schemas.openxmlformats.org/officeDocument/2006/relationships/image" Target="../media/image11.png"/><Relationship Id="rId2" Type="http://schemas.openxmlformats.org/officeDocument/2006/relationships/slideLayout" Target="../slideLayouts/slideLayout141.xml"/><Relationship Id="rId16" Type="http://schemas.openxmlformats.org/officeDocument/2006/relationships/theme" Target="../theme/theme10.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5" Type="http://schemas.openxmlformats.org/officeDocument/2006/relationships/slideLayout" Target="../slideLayouts/slideLayout144.xml"/><Relationship Id="rId15" Type="http://schemas.openxmlformats.org/officeDocument/2006/relationships/slideLayout" Target="../slideLayouts/slideLayout154.xml"/><Relationship Id="rId10" Type="http://schemas.openxmlformats.org/officeDocument/2006/relationships/slideLayout" Target="../slideLayouts/slideLayout149.xml"/><Relationship Id="rId4" Type="http://schemas.openxmlformats.org/officeDocument/2006/relationships/slideLayout" Target="../slideLayouts/slideLayout143.xml"/><Relationship Id="rId9" Type="http://schemas.openxmlformats.org/officeDocument/2006/relationships/slideLayout" Target="../slideLayouts/slideLayout148.xml"/><Relationship Id="rId14" Type="http://schemas.openxmlformats.org/officeDocument/2006/relationships/slideLayout" Target="../slideLayouts/slideLayout15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1.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50863" y="391743"/>
            <a:ext cx="11088000" cy="630942"/>
          </a:xfrm>
          <a:prstGeom prst="rect">
            <a:avLst/>
          </a:prstGeom>
        </p:spPr>
        <p:txBody>
          <a:bodyPr vert="horz" wrap="square" lIns="36000" tIns="0" rIns="36000" bIns="0" rtlCol="0" anchor="ctr">
            <a:spAutoFit/>
          </a:bodyPr>
          <a:lstStyle/>
          <a:p>
            <a:r>
              <a:rPr lang="fr-FR"/>
              <a:t>Modifiez le style du titre</a:t>
            </a:r>
          </a:p>
        </p:txBody>
      </p:sp>
      <p:sp>
        <p:nvSpPr>
          <p:cNvPr id="3" name="Espace réservé du texte 2"/>
          <p:cNvSpPr>
            <a:spLocks noGrp="1"/>
          </p:cNvSpPr>
          <p:nvPr>
            <p:ph type="body" idx="1"/>
          </p:nvPr>
        </p:nvSpPr>
        <p:spPr>
          <a:xfrm>
            <a:off x="550863" y="2167116"/>
            <a:ext cx="11088000" cy="1261884"/>
          </a:xfrm>
          <a:prstGeom prst="rect">
            <a:avLst/>
          </a:prstGeom>
        </p:spPr>
        <p:txBody>
          <a:bodyPr vert="horz" wrap="square" lIns="36000" tIns="0" rIns="36000" bIns="0" rtlCol="0">
            <a:sp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4"/>
          </p:nvPr>
        </p:nvSpPr>
        <p:spPr>
          <a:xfrm>
            <a:off x="11197620" y="6093296"/>
            <a:ext cx="442996" cy="230832"/>
          </a:xfrm>
          <a:prstGeom prst="rect">
            <a:avLst/>
          </a:prstGeom>
        </p:spPr>
        <p:txBody>
          <a:bodyPr vert="horz" wrap="none" lIns="36000" tIns="0" rIns="36000" bIns="0" rtlCol="0" anchor="ctr">
            <a:spAutoFit/>
          </a:bodyPr>
          <a:lstStyle>
            <a:lvl1pPr marL="0" algn="r">
              <a:lnSpc>
                <a:spcPct val="100000"/>
              </a:lnSpc>
              <a:spcBef>
                <a:spcPts val="0"/>
              </a:spcBef>
              <a:buFontTx/>
              <a:buNone/>
              <a:defRPr sz="1500">
                <a:solidFill>
                  <a:schemeClr val="tx2"/>
                </a:solidFill>
                <a:latin typeface="+mj-lt"/>
              </a:defRPr>
            </a:lvl1pPr>
          </a:lstStyle>
          <a:p>
            <a:fld id="{E8C60506-5BE4-4453-AE4B-F0F5E69C63A6}" type="slidenum">
              <a:rPr lang="fr-FR" smtClean="0"/>
              <a:pPr/>
              <a:t>‹N°›</a:t>
            </a:fld>
            <a:endParaRPr lang="fr-FR"/>
          </a:p>
        </p:txBody>
      </p:sp>
      <p:pic>
        <p:nvPicPr>
          <p:cNvPr id="10" name="Image 9">
            <a:extLst>
              <a:ext uri="{FF2B5EF4-FFF2-40B4-BE49-F238E27FC236}">
                <a16:creationId xmlns:a16="http://schemas.microsoft.com/office/drawing/2014/main" xmlns="" id="{162BC35A-FA04-9FD1-DE3F-3E802A1E084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64927" y="5453065"/>
            <a:ext cx="1188000" cy="1139344"/>
          </a:xfrm>
          <a:prstGeom prst="rect">
            <a:avLst/>
          </a:prstGeom>
        </p:spPr>
      </p:pic>
    </p:spTree>
    <p:extLst>
      <p:ext uri="{BB962C8B-B14F-4D97-AF65-F5344CB8AC3E}">
        <p14:creationId xmlns:p14="http://schemas.microsoft.com/office/powerpoint/2010/main" val="1595063951"/>
      </p:ext>
    </p:extLst>
  </p:cSld>
  <p:clrMap bg1="lt1" tx1="dk1" bg2="lt2" tx2="dk2" accent1="accent1" accent2="accent2" accent3="accent3" accent4="accent4" accent5="accent5" accent6="accent6" hlink="hlink" folHlink="folHlink"/>
  <p:sldLayoutIdLst>
    <p:sldLayoutId id="2147483676" r:id="rId1"/>
    <p:sldLayoutId id="2147483679" r:id="rId2"/>
    <p:sldLayoutId id="2147483665" r:id="rId3"/>
    <p:sldLayoutId id="2147483671" r:id="rId4"/>
    <p:sldLayoutId id="2147483681" r:id="rId5"/>
    <p:sldLayoutId id="2147483682" r:id="rId6"/>
    <p:sldLayoutId id="2147483683" r:id="rId7"/>
    <p:sldLayoutId id="2147483652" r:id="rId8"/>
    <p:sldLayoutId id="2147483689" r:id="rId9"/>
    <p:sldLayoutId id="2147483684" r:id="rId10"/>
    <p:sldLayoutId id="2147483672" r:id="rId11"/>
  </p:sldLayoutIdLst>
  <p:hf hdr="0" ftr="0" dt="0"/>
  <p:txStyles>
    <p:title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347">
          <p15:clr>
            <a:srgbClr val="F26B43"/>
          </p15:clr>
        </p15:guide>
        <p15:guide id="2" orient="horz" pos="3748">
          <p15:clr>
            <a:srgbClr val="F26B43"/>
          </p15:clr>
        </p15:guide>
        <p15:guide id="3" pos="7333">
          <p15:clr>
            <a:srgbClr val="F26B43"/>
          </p15:clr>
        </p15:guide>
        <p15:guide id="4" orient="horz" pos="25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50863" y="391743"/>
            <a:ext cx="11088000" cy="630942"/>
          </a:xfrm>
          <a:prstGeom prst="rect">
            <a:avLst/>
          </a:prstGeom>
        </p:spPr>
        <p:txBody>
          <a:bodyPr vert="horz" wrap="square" lIns="36000" tIns="0" rIns="36000" bIns="0" rtlCol="0" anchor="ctr">
            <a:spAutoFit/>
          </a:bodyPr>
          <a:lstStyle/>
          <a:p>
            <a:r>
              <a:rPr lang="fr-FR"/>
              <a:t>Modifiez le style du titre</a:t>
            </a:r>
          </a:p>
        </p:txBody>
      </p:sp>
      <p:sp>
        <p:nvSpPr>
          <p:cNvPr id="3" name="Espace réservé du texte 2"/>
          <p:cNvSpPr>
            <a:spLocks noGrp="1"/>
          </p:cNvSpPr>
          <p:nvPr>
            <p:ph type="body" idx="1"/>
          </p:nvPr>
        </p:nvSpPr>
        <p:spPr>
          <a:xfrm>
            <a:off x="550863" y="2167116"/>
            <a:ext cx="11088000" cy="1261884"/>
          </a:xfrm>
          <a:prstGeom prst="rect">
            <a:avLst/>
          </a:prstGeom>
        </p:spPr>
        <p:txBody>
          <a:bodyPr vert="horz" wrap="square" lIns="36000" tIns="0" rIns="36000" bIns="0" rtlCol="0">
            <a:sp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5" name="Image 4">
            <a:extLst>
              <a:ext uri="{FF2B5EF4-FFF2-40B4-BE49-F238E27FC236}">
                <a16:creationId xmlns:a16="http://schemas.microsoft.com/office/drawing/2014/main" xmlns="" id="{5F4E7788-4398-882F-3C7F-50647FC86358}"/>
              </a:ext>
            </a:extLst>
          </p:cNvPr>
          <p:cNvPicPr>
            <a:picLocks noChangeAspect="1"/>
          </p:cNvPicPr>
          <p:nvPr userDrawn="1"/>
        </p:nvPicPr>
        <p:blipFill>
          <a:blip r:embed="rId19"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Tree>
    <p:extLst>
      <p:ext uri="{BB962C8B-B14F-4D97-AF65-F5344CB8AC3E}">
        <p14:creationId xmlns:p14="http://schemas.microsoft.com/office/powerpoint/2010/main" val="326542162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4" r:id="rId13"/>
    <p:sldLayoutId id="2147483705" r:id="rId14"/>
    <p:sldLayoutId id="2147483706" r:id="rId15"/>
    <p:sldLayoutId id="2147483707" r:id="rId16"/>
    <p:sldLayoutId id="2147483708" r:id="rId17"/>
  </p:sldLayoutIdLst>
  <p:hf hdr="0" ftr="0" dt="0"/>
  <p:txStyles>
    <p:title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347">
          <p15:clr>
            <a:srgbClr val="F26B43"/>
          </p15:clr>
        </p15:guide>
        <p15:guide id="2" orient="horz" pos="3748">
          <p15:clr>
            <a:srgbClr val="F26B43"/>
          </p15:clr>
        </p15:guide>
        <p15:guide id="3" pos="7333">
          <p15:clr>
            <a:srgbClr val="F26B43"/>
          </p15:clr>
        </p15:guide>
        <p15:guide id="4" orient="horz" pos="255">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50863" y="391743"/>
            <a:ext cx="11088000" cy="630942"/>
          </a:xfrm>
          <a:prstGeom prst="rect">
            <a:avLst/>
          </a:prstGeom>
        </p:spPr>
        <p:txBody>
          <a:bodyPr vert="horz" wrap="square" lIns="36000" tIns="0" rIns="36000" bIns="0" rtlCol="0" anchor="ctr">
            <a:spAutoFit/>
          </a:bodyPr>
          <a:lstStyle/>
          <a:p>
            <a:r>
              <a:rPr lang="fr-FR"/>
              <a:t>Modifiez le style du titre</a:t>
            </a:r>
          </a:p>
        </p:txBody>
      </p:sp>
      <p:sp>
        <p:nvSpPr>
          <p:cNvPr id="3" name="Espace réservé du texte 2"/>
          <p:cNvSpPr>
            <a:spLocks noGrp="1"/>
          </p:cNvSpPr>
          <p:nvPr>
            <p:ph type="body" idx="1"/>
          </p:nvPr>
        </p:nvSpPr>
        <p:spPr>
          <a:xfrm>
            <a:off x="550863" y="2167116"/>
            <a:ext cx="11088000" cy="1261884"/>
          </a:xfrm>
          <a:prstGeom prst="rect">
            <a:avLst/>
          </a:prstGeom>
        </p:spPr>
        <p:txBody>
          <a:bodyPr vert="horz" wrap="square" lIns="36000" tIns="0" rIns="36000" bIns="0" rtlCol="0">
            <a:sp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5" name="Image 4">
            <a:extLst>
              <a:ext uri="{FF2B5EF4-FFF2-40B4-BE49-F238E27FC236}">
                <a16:creationId xmlns:a16="http://schemas.microsoft.com/office/drawing/2014/main" xmlns="" id="{5F4E7788-4398-882F-3C7F-50647FC86358}"/>
              </a:ext>
            </a:extLst>
          </p:cNvPr>
          <p:cNvPicPr>
            <a:picLocks noChangeAspect="1"/>
          </p:cNvPicPr>
          <p:nvPr userDrawn="1"/>
        </p:nvPicPr>
        <p:blipFill>
          <a:blip r:embed="rId15"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Tree>
    <p:extLst>
      <p:ext uri="{BB962C8B-B14F-4D97-AF65-F5344CB8AC3E}">
        <p14:creationId xmlns:p14="http://schemas.microsoft.com/office/powerpoint/2010/main" val="223571950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4" r:id="rId13"/>
  </p:sldLayoutIdLst>
  <p:hf sldNum="0" hdr="0" ftr="0" dt="0"/>
  <p:txStyles>
    <p:title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347">
          <p15:clr>
            <a:srgbClr val="F26B43"/>
          </p15:clr>
        </p15:guide>
        <p15:guide id="2" orient="horz" pos="3748">
          <p15:clr>
            <a:srgbClr val="F26B43"/>
          </p15:clr>
        </p15:guide>
        <p15:guide id="3" pos="7333">
          <p15:clr>
            <a:srgbClr val="F26B43"/>
          </p15:clr>
        </p15:guide>
        <p15:guide id="4" orient="horz" pos="255">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50863" y="391743"/>
            <a:ext cx="11088000" cy="630942"/>
          </a:xfrm>
          <a:prstGeom prst="rect">
            <a:avLst/>
          </a:prstGeom>
        </p:spPr>
        <p:txBody>
          <a:bodyPr vert="horz" wrap="square" lIns="36000" tIns="0" rIns="36000" bIns="0" rtlCol="0" anchor="ctr">
            <a:spAutoFit/>
          </a:bodyPr>
          <a:lstStyle/>
          <a:p>
            <a:r>
              <a:rPr lang="fr-FR"/>
              <a:t>Modifiez le style du titre</a:t>
            </a:r>
          </a:p>
        </p:txBody>
      </p:sp>
      <p:sp>
        <p:nvSpPr>
          <p:cNvPr id="3" name="Espace réservé du texte 2"/>
          <p:cNvSpPr>
            <a:spLocks noGrp="1"/>
          </p:cNvSpPr>
          <p:nvPr>
            <p:ph type="body" idx="1"/>
          </p:nvPr>
        </p:nvSpPr>
        <p:spPr>
          <a:xfrm>
            <a:off x="550863" y="2167116"/>
            <a:ext cx="11088000" cy="1261884"/>
          </a:xfrm>
          <a:prstGeom prst="rect">
            <a:avLst/>
          </a:prstGeom>
        </p:spPr>
        <p:txBody>
          <a:bodyPr vert="horz" wrap="square" lIns="36000" tIns="0" rIns="36000" bIns="0" rtlCol="0">
            <a:sp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4"/>
          </p:nvPr>
        </p:nvSpPr>
        <p:spPr>
          <a:xfrm>
            <a:off x="11197620" y="6093296"/>
            <a:ext cx="442996" cy="230832"/>
          </a:xfrm>
          <a:prstGeom prst="rect">
            <a:avLst/>
          </a:prstGeom>
        </p:spPr>
        <p:txBody>
          <a:bodyPr vert="horz" wrap="none" lIns="36000" tIns="0" rIns="36000" bIns="0" rtlCol="0" anchor="ctr">
            <a:spAutoFit/>
          </a:bodyPr>
          <a:lstStyle>
            <a:lvl1pPr marL="0" algn="r">
              <a:lnSpc>
                <a:spcPct val="100000"/>
              </a:lnSpc>
              <a:spcBef>
                <a:spcPts val="0"/>
              </a:spcBef>
              <a:buFontTx/>
              <a:buNone/>
              <a:defRPr sz="1500">
                <a:solidFill>
                  <a:schemeClr val="tx2"/>
                </a:solidFill>
                <a:latin typeface="+mj-lt"/>
              </a:defRPr>
            </a:lvl1pPr>
          </a:lstStyle>
          <a:p>
            <a:fld id="{E8C60506-5BE4-4453-AE4B-F0F5E69C63A6}" type="slidenum">
              <a:rPr lang="fr-FR" smtClean="0"/>
              <a:pPr/>
              <a:t>‹N°›</a:t>
            </a:fld>
            <a:endParaRPr lang="fr-FR"/>
          </a:p>
        </p:txBody>
      </p:sp>
      <p:pic>
        <p:nvPicPr>
          <p:cNvPr id="10" name="Image 9">
            <a:extLst>
              <a:ext uri="{FF2B5EF4-FFF2-40B4-BE49-F238E27FC236}">
                <a16:creationId xmlns:a16="http://schemas.microsoft.com/office/drawing/2014/main" xmlns="" id="{162BC35A-FA04-9FD1-DE3F-3E802A1E0846}"/>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64927" y="5453065"/>
            <a:ext cx="1188000" cy="1139344"/>
          </a:xfrm>
          <a:prstGeom prst="rect">
            <a:avLst/>
          </a:prstGeom>
        </p:spPr>
      </p:pic>
      <p:pic>
        <p:nvPicPr>
          <p:cNvPr id="4" name="Image 3" descr="Une image contenant texte, Police, logo, Graphique&#10;&#10;Description générée automatiquement">
            <a:extLst>
              <a:ext uri="{FF2B5EF4-FFF2-40B4-BE49-F238E27FC236}">
                <a16:creationId xmlns:a16="http://schemas.microsoft.com/office/drawing/2014/main" xmlns="" id="{18902188-8BE8-F971-2C31-831050B86F6D}"/>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3923680198"/>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896" r:id="rId16"/>
  </p:sldLayoutIdLst>
  <p:hf sldNum="0" hdr="0" ftr="0" dt="0"/>
  <p:txStyles>
    <p:title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347">
          <p15:clr>
            <a:srgbClr val="F26B43"/>
          </p15:clr>
        </p15:guide>
        <p15:guide id="2" orient="horz" pos="3748">
          <p15:clr>
            <a:srgbClr val="F26B43"/>
          </p15:clr>
        </p15:guide>
        <p15:guide id="3" pos="7333">
          <p15:clr>
            <a:srgbClr val="F26B43"/>
          </p15:clr>
        </p15:guide>
        <p15:guide id="4" orient="horz" pos="255">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50863" y="391743"/>
            <a:ext cx="11088000" cy="630942"/>
          </a:xfrm>
          <a:prstGeom prst="rect">
            <a:avLst/>
          </a:prstGeom>
        </p:spPr>
        <p:txBody>
          <a:bodyPr vert="horz" wrap="square" lIns="36000" tIns="0" rIns="36000" bIns="0" rtlCol="0" anchor="ctr">
            <a:spAutoFit/>
          </a:bodyPr>
          <a:lstStyle/>
          <a:p>
            <a:r>
              <a:rPr lang="fr-FR"/>
              <a:t>Modifiez le style du titre</a:t>
            </a:r>
          </a:p>
        </p:txBody>
      </p:sp>
      <p:sp>
        <p:nvSpPr>
          <p:cNvPr id="3" name="Espace réservé du texte 2"/>
          <p:cNvSpPr>
            <a:spLocks noGrp="1"/>
          </p:cNvSpPr>
          <p:nvPr>
            <p:ph type="body" idx="1"/>
          </p:nvPr>
        </p:nvSpPr>
        <p:spPr>
          <a:xfrm>
            <a:off x="550863" y="2167116"/>
            <a:ext cx="11088000" cy="1261884"/>
          </a:xfrm>
          <a:prstGeom prst="rect">
            <a:avLst/>
          </a:prstGeom>
        </p:spPr>
        <p:txBody>
          <a:bodyPr vert="horz" wrap="square" lIns="36000" tIns="0" rIns="36000" bIns="0" rtlCol="0">
            <a:sp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5" name="Image 4">
            <a:extLst>
              <a:ext uri="{FF2B5EF4-FFF2-40B4-BE49-F238E27FC236}">
                <a16:creationId xmlns:a16="http://schemas.microsoft.com/office/drawing/2014/main" xmlns="" id="{5F4E7788-4398-882F-3C7F-50647FC86358}"/>
              </a:ext>
            </a:extLst>
          </p:cNvPr>
          <p:cNvPicPr>
            <a:picLocks noChangeAspect="1"/>
          </p:cNvPicPr>
          <p:nvPr userDrawn="1"/>
        </p:nvPicPr>
        <p:blipFill>
          <a:blip r:embed="rId19"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Tree>
    <p:extLst>
      <p:ext uri="{BB962C8B-B14F-4D97-AF65-F5344CB8AC3E}">
        <p14:creationId xmlns:p14="http://schemas.microsoft.com/office/powerpoint/2010/main" val="636011589"/>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1" r:id="rId13"/>
    <p:sldLayoutId id="2147483772" r:id="rId14"/>
    <p:sldLayoutId id="2147483773" r:id="rId15"/>
    <p:sldLayoutId id="2147483774" r:id="rId16"/>
    <p:sldLayoutId id="2147483775" r:id="rId17"/>
  </p:sldLayoutIdLst>
  <p:hf hdr="0" ftr="0" dt="0"/>
  <p:txStyles>
    <p:title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347">
          <p15:clr>
            <a:srgbClr val="F26B43"/>
          </p15:clr>
        </p15:guide>
        <p15:guide id="2" orient="horz" pos="3748">
          <p15:clr>
            <a:srgbClr val="F26B43"/>
          </p15:clr>
        </p15:guide>
        <p15:guide id="3" pos="7333">
          <p15:clr>
            <a:srgbClr val="F26B43"/>
          </p15:clr>
        </p15:guide>
        <p15:guide id="4" orient="horz" pos="255">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50863" y="391743"/>
            <a:ext cx="11088000" cy="630942"/>
          </a:xfrm>
          <a:prstGeom prst="rect">
            <a:avLst/>
          </a:prstGeom>
        </p:spPr>
        <p:txBody>
          <a:bodyPr vert="horz" wrap="square" lIns="36000" tIns="0" rIns="36000" bIns="0" rtlCol="0" anchor="ctr">
            <a:spAutoFit/>
          </a:bodyPr>
          <a:lstStyle/>
          <a:p>
            <a:r>
              <a:rPr lang="fr-FR"/>
              <a:t>Modifiez le style du titre</a:t>
            </a:r>
          </a:p>
        </p:txBody>
      </p:sp>
      <p:sp>
        <p:nvSpPr>
          <p:cNvPr id="3" name="Espace réservé du texte 2"/>
          <p:cNvSpPr>
            <a:spLocks noGrp="1"/>
          </p:cNvSpPr>
          <p:nvPr>
            <p:ph type="body" idx="1"/>
          </p:nvPr>
        </p:nvSpPr>
        <p:spPr>
          <a:xfrm>
            <a:off x="550863" y="2167116"/>
            <a:ext cx="11088000" cy="1261884"/>
          </a:xfrm>
          <a:prstGeom prst="rect">
            <a:avLst/>
          </a:prstGeom>
        </p:spPr>
        <p:txBody>
          <a:bodyPr vert="horz" wrap="square" lIns="36000" tIns="0" rIns="36000" bIns="0" rtlCol="0">
            <a:sp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4"/>
          </p:nvPr>
        </p:nvSpPr>
        <p:spPr>
          <a:xfrm>
            <a:off x="11197620" y="6093296"/>
            <a:ext cx="442996" cy="230832"/>
          </a:xfrm>
          <a:prstGeom prst="rect">
            <a:avLst/>
          </a:prstGeom>
        </p:spPr>
        <p:txBody>
          <a:bodyPr vert="horz" wrap="none" lIns="36000" tIns="0" rIns="36000" bIns="0" rtlCol="0" anchor="ctr">
            <a:spAutoFit/>
          </a:bodyPr>
          <a:lstStyle>
            <a:lvl1pPr marL="0" algn="r">
              <a:lnSpc>
                <a:spcPct val="100000"/>
              </a:lnSpc>
              <a:spcBef>
                <a:spcPts val="0"/>
              </a:spcBef>
              <a:buFontTx/>
              <a:buNone/>
              <a:defRPr sz="1500">
                <a:solidFill>
                  <a:schemeClr val="tx2"/>
                </a:solidFill>
                <a:latin typeface="+mj-lt"/>
              </a:defRPr>
            </a:lvl1pPr>
          </a:lstStyle>
          <a:p>
            <a:fld id="{E8C60506-5BE4-4453-AE4B-F0F5E69C63A6}" type="slidenum">
              <a:rPr lang="fr-FR" smtClean="0"/>
              <a:pPr/>
              <a:t>‹N°›</a:t>
            </a:fld>
            <a:endParaRPr lang="fr-FR"/>
          </a:p>
        </p:txBody>
      </p:sp>
      <p:pic>
        <p:nvPicPr>
          <p:cNvPr id="10" name="Image 9">
            <a:extLst>
              <a:ext uri="{FF2B5EF4-FFF2-40B4-BE49-F238E27FC236}">
                <a16:creationId xmlns:a16="http://schemas.microsoft.com/office/drawing/2014/main" xmlns="" id="{162BC35A-FA04-9FD1-DE3F-3E802A1E0846}"/>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64927" y="5453065"/>
            <a:ext cx="1188000" cy="1139344"/>
          </a:xfrm>
          <a:prstGeom prst="rect">
            <a:avLst/>
          </a:prstGeom>
        </p:spPr>
      </p:pic>
    </p:spTree>
    <p:extLst>
      <p:ext uri="{BB962C8B-B14F-4D97-AF65-F5344CB8AC3E}">
        <p14:creationId xmlns:p14="http://schemas.microsoft.com/office/powerpoint/2010/main" val="3171365169"/>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Lst>
  <p:hf hdr="0" ftr="0" dt="0"/>
  <p:txStyles>
    <p:title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347">
          <p15:clr>
            <a:srgbClr val="F26B43"/>
          </p15:clr>
        </p15:guide>
        <p15:guide id="2" orient="horz" pos="3748">
          <p15:clr>
            <a:srgbClr val="F26B43"/>
          </p15:clr>
        </p15:guide>
        <p15:guide id="3" pos="7333">
          <p15:clr>
            <a:srgbClr val="F26B43"/>
          </p15:clr>
        </p15:guide>
        <p15:guide id="4" orient="horz" pos="255">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50863" y="391743"/>
            <a:ext cx="11088000" cy="630942"/>
          </a:xfrm>
          <a:prstGeom prst="rect">
            <a:avLst/>
          </a:prstGeom>
        </p:spPr>
        <p:txBody>
          <a:bodyPr vert="horz" wrap="square" lIns="36000" tIns="0" rIns="36000" bIns="0" rtlCol="0" anchor="ctr">
            <a:spAutoFit/>
          </a:bodyPr>
          <a:lstStyle/>
          <a:p>
            <a:r>
              <a:rPr lang="fr-FR"/>
              <a:t>Modifiez le style du titre</a:t>
            </a:r>
          </a:p>
        </p:txBody>
      </p:sp>
      <p:sp>
        <p:nvSpPr>
          <p:cNvPr id="3" name="Espace réservé du texte 2"/>
          <p:cNvSpPr>
            <a:spLocks noGrp="1"/>
          </p:cNvSpPr>
          <p:nvPr>
            <p:ph type="body" idx="1"/>
          </p:nvPr>
        </p:nvSpPr>
        <p:spPr>
          <a:xfrm>
            <a:off x="550863" y="2167116"/>
            <a:ext cx="11088000" cy="1261884"/>
          </a:xfrm>
          <a:prstGeom prst="rect">
            <a:avLst/>
          </a:prstGeom>
        </p:spPr>
        <p:txBody>
          <a:bodyPr vert="horz" wrap="square" lIns="36000" tIns="0" rIns="36000" bIns="0" rtlCol="0">
            <a:sp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5" name="Image 4">
            <a:extLst>
              <a:ext uri="{FF2B5EF4-FFF2-40B4-BE49-F238E27FC236}">
                <a16:creationId xmlns:a16="http://schemas.microsoft.com/office/drawing/2014/main" xmlns="" id="{5F4E7788-4398-882F-3C7F-50647FC86358}"/>
              </a:ext>
            </a:extLst>
          </p:cNvPr>
          <p:cNvPicPr>
            <a:picLocks noChangeAspect="1"/>
          </p:cNvPicPr>
          <p:nvPr userDrawn="1"/>
        </p:nvPicPr>
        <p:blipFill>
          <a:blip r:embed="rId18"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pic>
        <p:nvPicPr>
          <p:cNvPr id="4" name="Image 3" descr="Une image contenant texte, Police, logo, Graphique&#10;&#10;Description générée automatiquement">
            <a:extLst>
              <a:ext uri="{FF2B5EF4-FFF2-40B4-BE49-F238E27FC236}">
                <a16:creationId xmlns:a16="http://schemas.microsoft.com/office/drawing/2014/main" xmlns="" id="{3A614040-BF1B-B76E-25B7-0E0C286BE4E0}"/>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2651718526"/>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7" r:id="rId13"/>
    <p:sldLayoutId id="2147483808" r:id="rId14"/>
    <p:sldLayoutId id="2147483809" r:id="rId15"/>
    <p:sldLayoutId id="2147483810" r:id="rId16"/>
  </p:sldLayoutIdLst>
  <p:hf hdr="0" ftr="0" dt="0"/>
  <p:txStyles>
    <p:title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347">
          <p15:clr>
            <a:srgbClr val="F26B43"/>
          </p15:clr>
        </p15:guide>
        <p15:guide id="2" orient="horz" pos="3748">
          <p15:clr>
            <a:srgbClr val="F26B43"/>
          </p15:clr>
        </p15:guide>
        <p15:guide id="3" pos="7333">
          <p15:clr>
            <a:srgbClr val="F26B43"/>
          </p15:clr>
        </p15:guide>
        <p15:guide id="4" orient="horz" pos="255">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50863" y="391743"/>
            <a:ext cx="11088000" cy="630942"/>
          </a:xfrm>
          <a:prstGeom prst="rect">
            <a:avLst/>
          </a:prstGeom>
        </p:spPr>
        <p:txBody>
          <a:bodyPr vert="horz" wrap="square" lIns="36000" tIns="0" rIns="36000" bIns="0" rtlCol="0" anchor="ctr">
            <a:spAutoFit/>
          </a:bodyPr>
          <a:lstStyle/>
          <a:p>
            <a:r>
              <a:rPr lang="fr-FR"/>
              <a:t>Modifiez le style du titre</a:t>
            </a:r>
          </a:p>
        </p:txBody>
      </p:sp>
      <p:sp>
        <p:nvSpPr>
          <p:cNvPr id="3" name="Espace réservé du texte 2"/>
          <p:cNvSpPr>
            <a:spLocks noGrp="1"/>
          </p:cNvSpPr>
          <p:nvPr>
            <p:ph type="body" idx="1"/>
          </p:nvPr>
        </p:nvSpPr>
        <p:spPr>
          <a:xfrm>
            <a:off x="550863" y="2167116"/>
            <a:ext cx="11088000" cy="1261884"/>
          </a:xfrm>
          <a:prstGeom prst="rect">
            <a:avLst/>
          </a:prstGeom>
        </p:spPr>
        <p:txBody>
          <a:bodyPr vert="horz" wrap="square" lIns="36000" tIns="0" rIns="36000" bIns="0" rtlCol="0">
            <a:sp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5" name="Image 4">
            <a:extLst>
              <a:ext uri="{FF2B5EF4-FFF2-40B4-BE49-F238E27FC236}">
                <a16:creationId xmlns:a16="http://schemas.microsoft.com/office/drawing/2014/main" xmlns="" id="{5F4E7788-4398-882F-3C7F-50647FC86358}"/>
              </a:ext>
            </a:extLst>
          </p:cNvPr>
          <p:cNvPicPr>
            <a:picLocks noChangeAspect="1"/>
          </p:cNvPicPr>
          <p:nvPr userDrawn="1"/>
        </p:nvPicPr>
        <p:blipFill>
          <a:blip r:embed="rId17"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Tree>
    <p:extLst>
      <p:ext uri="{BB962C8B-B14F-4D97-AF65-F5344CB8AC3E}">
        <p14:creationId xmlns:p14="http://schemas.microsoft.com/office/powerpoint/2010/main" val="212216933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Lst>
  <p:hf sldNum="0" hdr="0" ftr="0" dt="0"/>
  <p:txStyles>
    <p:title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347">
          <p15:clr>
            <a:srgbClr val="F26B43"/>
          </p15:clr>
        </p15:guide>
        <p15:guide id="2" orient="horz" pos="3748">
          <p15:clr>
            <a:srgbClr val="F26B43"/>
          </p15:clr>
        </p15:guide>
        <p15:guide id="3" pos="7333">
          <p15:clr>
            <a:srgbClr val="F26B43"/>
          </p15:clr>
        </p15:guide>
        <p15:guide id="4" orient="horz" pos="255">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50863" y="391743"/>
            <a:ext cx="11088000" cy="630942"/>
          </a:xfrm>
          <a:prstGeom prst="rect">
            <a:avLst/>
          </a:prstGeom>
        </p:spPr>
        <p:txBody>
          <a:bodyPr vert="horz" wrap="square" lIns="36000" tIns="0" rIns="36000" bIns="0" rtlCol="0" anchor="ctr">
            <a:spAutoFit/>
          </a:bodyPr>
          <a:lstStyle/>
          <a:p>
            <a:r>
              <a:rPr lang="fr-FR"/>
              <a:t>Modifiez le style du titre</a:t>
            </a:r>
          </a:p>
        </p:txBody>
      </p:sp>
      <p:sp>
        <p:nvSpPr>
          <p:cNvPr id="3" name="Espace réservé du texte 2"/>
          <p:cNvSpPr>
            <a:spLocks noGrp="1"/>
          </p:cNvSpPr>
          <p:nvPr>
            <p:ph type="body" idx="1"/>
          </p:nvPr>
        </p:nvSpPr>
        <p:spPr>
          <a:xfrm>
            <a:off x="550863" y="2167116"/>
            <a:ext cx="11088000" cy="1261884"/>
          </a:xfrm>
          <a:prstGeom prst="rect">
            <a:avLst/>
          </a:prstGeom>
        </p:spPr>
        <p:txBody>
          <a:bodyPr vert="horz" wrap="square" lIns="36000" tIns="0" rIns="36000" bIns="0" rtlCol="0">
            <a:sp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5" name="Image 4">
            <a:extLst>
              <a:ext uri="{FF2B5EF4-FFF2-40B4-BE49-F238E27FC236}">
                <a16:creationId xmlns:a16="http://schemas.microsoft.com/office/drawing/2014/main" xmlns="" id="{5F4E7788-4398-882F-3C7F-50647FC86358}"/>
              </a:ext>
            </a:extLst>
          </p:cNvPr>
          <p:cNvPicPr>
            <a:picLocks noChangeAspect="1"/>
          </p:cNvPicPr>
          <p:nvPr userDrawn="1"/>
        </p:nvPicPr>
        <p:blipFill>
          <a:blip r:embed="rId20"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Tree>
    <p:extLst>
      <p:ext uri="{BB962C8B-B14F-4D97-AF65-F5344CB8AC3E}">
        <p14:creationId xmlns:p14="http://schemas.microsoft.com/office/powerpoint/2010/main" val="1317503620"/>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 id="2147483860" r:id="rId12"/>
    <p:sldLayoutId id="2147483861" r:id="rId13"/>
    <p:sldLayoutId id="2147483862" r:id="rId14"/>
    <p:sldLayoutId id="2147483863" r:id="rId15"/>
    <p:sldLayoutId id="2147483864" r:id="rId16"/>
    <p:sldLayoutId id="2147483865" r:id="rId17"/>
    <p:sldLayoutId id="2147483866" r:id="rId18"/>
  </p:sldLayoutIdLst>
  <p:hf hdr="0" ftr="0" dt="0"/>
  <p:txStyles>
    <p:title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347">
          <p15:clr>
            <a:srgbClr val="F26B43"/>
          </p15:clr>
        </p15:guide>
        <p15:guide id="2" orient="horz" pos="3748">
          <p15:clr>
            <a:srgbClr val="F26B43"/>
          </p15:clr>
        </p15:guide>
        <p15:guide id="3" pos="7333">
          <p15:clr>
            <a:srgbClr val="F26B43"/>
          </p15:clr>
        </p15:guide>
        <p15:guide id="4" orient="horz" pos="255">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50863" y="391743"/>
            <a:ext cx="11088000" cy="630942"/>
          </a:xfrm>
          <a:prstGeom prst="rect">
            <a:avLst/>
          </a:prstGeom>
        </p:spPr>
        <p:txBody>
          <a:bodyPr vert="horz" wrap="square" lIns="36000" tIns="0" rIns="36000" bIns="0" rtlCol="0" anchor="ctr">
            <a:spAutoFit/>
          </a:bodyPr>
          <a:lstStyle/>
          <a:p>
            <a:r>
              <a:rPr lang="fr-FR"/>
              <a:t>Modifiez le style du titre</a:t>
            </a:r>
          </a:p>
        </p:txBody>
      </p:sp>
      <p:sp>
        <p:nvSpPr>
          <p:cNvPr id="3" name="Espace réservé du texte 2"/>
          <p:cNvSpPr>
            <a:spLocks noGrp="1"/>
          </p:cNvSpPr>
          <p:nvPr>
            <p:ph type="body" idx="1"/>
          </p:nvPr>
        </p:nvSpPr>
        <p:spPr>
          <a:xfrm>
            <a:off x="550863" y="2167116"/>
            <a:ext cx="11088000" cy="1261884"/>
          </a:xfrm>
          <a:prstGeom prst="rect">
            <a:avLst/>
          </a:prstGeom>
        </p:spPr>
        <p:txBody>
          <a:bodyPr vert="horz" wrap="square" lIns="36000" tIns="0" rIns="36000" bIns="0" rtlCol="0">
            <a:sp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pic>
        <p:nvPicPr>
          <p:cNvPr id="5" name="Image 4">
            <a:extLst>
              <a:ext uri="{FF2B5EF4-FFF2-40B4-BE49-F238E27FC236}">
                <a16:creationId xmlns:a16="http://schemas.microsoft.com/office/drawing/2014/main" xmlns="" id="{5F4E7788-4398-882F-3C7F-50647FC86358}"/>
              </a:ext>
            </a:extLst>
          </p:cNvPr>
          <p:cNvPicPr>
            <a:picLocks noChangeAspect="1"/>
          </p:cNvPicPr>
          <p:nvPr userDrawn="1"/>
        </p:nvPicPr>
        <p:blipFill>
          <a:blip r:embed="rId17"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Tree>
    <p:extLst>
      <p:ext uri="{BB962C8B-B14F-4D97-AF65-F5344CB8AC3E}">
        <p14:creationId xmlns:p14="http://schemas.microsoft.com/office/powerpoint/2010/main" val="1754945368"/>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881" r:id="rId13"/>
    <p:sldLayoutId id="2147483882" r:id="rId14"/>
    <p:sldLayoutId id="2147483883" r:id="rId15"/>
  </p:sldLayoutIdLst>
  <p:hf sldNum="0" hdr="0" ftr="0" dt="0"/>
  <p:txStyles>
    <p:title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pos="347">
          <p15:clr>
            <a:srgbClr val="F26B43"/>
          </p15:clr>
        </p15:guide>
        <p15:guide id="2" orient="horz" pos="3748">
          <p15:clr>
            <a:srgbClr val="F26B43"/>
          </p15:clr>
        </p15:guide>
        <p15:guide id="3" pos="7333">
          <p15:clr>
            <a:srgbClr val="F26B43"/>
          </p15:clr>
        </p15:guide>
        <p15:guide id="4" orient="horz" pos="255">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xmlns="" id="{A9D3A0B6-7B6B-ED79-0DF6-C7ECD93ED5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xmlns="" id="{3FB9876A-8576-B6C6-ABAB-171FF386E9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7D830F6C-1CDD-F634-1092-BBA5BDD426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AACBD48-011A-4BC3-973F-8915ECD940D6}" type="datetimeFigureOut">
              <a:rPr lang="fr-FR" smtClean="0"/>
              <a:t>19/05/2026</a:t>
            </a:fld>
            <a:endParaRPr lang="fr-FR"/>
          </a:p>
        </p:txBody>
      </p:sp>
      <p:sp>
        <p:nvSpPr>
          <p:cNvPr id="5" name="Espace réservé du pied de page 4">
            <a:extLst>
              <a:ext uri="{FF2B5EF4-FFF2-40B4-BE49-F238E27FC236}">
                <a16:creationId xmlns:a16="http://schemas.microsoft.com/office/drawing/2014/main" xmlns="" id="{00AF4FDC-9219-2817-F533-69607CA2C8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xmlns="" id="{955F33BE-468A-7586-0B03-761FB48D7C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6EB1F7C-3108-4FD9-8E02-3C9750395622}" type="slidenum">
              <a:rPr lang="fr-FR" smtClean="0"/>
              <a:t>‹N°›</a:t>
            </a:fld>
            <a:endParaRPr lang="fr-FR"/>
          </a:p>
        </p:txBody>
      </p:sp>
    </p:spTree>
    <p:extLst>
      <p:ext uri="{BB962C8B-B14F-4D97-AF65-F5344CB8AC3E}">
        <p14:creationId xmlns:p14="http://schemas.microsoft.com/office/powerpoint/2010/main" val="1202225822"/>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9.xml"/><Relationship Id="rId4" Type="http://schemas.openxmlformats.org/officeDocument/2006/relationships/image" Target="../media/image25.png"/></Relationships>
</file>

<file path=ppt/slides/_rels/slide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20.png"/><Relationship Id="rId4" Type="http://schemas.openxmlformats.org/officeDocument/2006/relationships/image" Target="../media/image27.png"/><Relationship Id="rId9" Type="http://schemas.openxmlformats.org/officeDocument/2006/relationships/image" Target="../media/image32.png"/></Relationships>
</file>

<file path=ppt/slides/_rels/slide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3.png"/><Relationship Id="rId7" Type="http://schemas.openxmlformats.org/officeDocument/2006/relationships/image" Target="../media/image36.png"/><Relationship Id="rId12"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81.xml"/><Relationship Id="rId6" Type="http://schemas.openxmlformats.org/officeDocument/2006/relationships/image" Target="../media/image35.png"/><Relationship Id="rId11" Type="http://schemas.openxmlformats.org/officeDocument/2006/relationships/image" Target="../media/image32.png"/><Relationship Id="rId5" Type="http://schemas.openxmlformats.org/officeDocument/2006/relationships/image" Target="../media/image35.svg"/><Relationship Id="rId10" Type="http://schemas.openxmlformats.org/officeDocument/2006/relationships/image" Target="../media/image30.png"/><Relationship Id="rId4" Type="http://schemas.openxmlformats.org/officeDocument/2006/relationships/image" Target="../media/image34.png"/><Relationship Id="rId9" Type="http://schemas.openxmlformats.org/officeDocument/2006/relationships/image" Target="../media/image29.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8.xml"/></Relationships>
</file>

<file path=ppt/slides/_rels/slide8.xml.rels><?xml version="1.0" encoding="UTF-8" standalone="yes"?>
<Relationships xmlns="http://schemas.openxmlformats.org/package/2006/relationships"><Relationship Id="rId3" Type="http://schemas.microsoft.com/office/2018/10/relationships/comments" Target="../comments/modernComment_A96_EF4CEACC.xml"/><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5.xml"/></Relationships>
</file>

<file path=ppt/slides/_rels/slide1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11.png"/><Relationship Id="rId7" Type="http://schemas.openxmlformats.org/officeDocument/2006/relationships/image" Target="../media/image47.png"/><Relationship Id="rId2" Type="http://schemas.openxmlformats.org/officeDocument/2006/relationships/image" Target="../media/image44.emf"/><Relationship Id="rId1" Type="http://schemas.openxmlformats.org/officeDocument/2006/relationships/slideLayout" Target="../slideLayouts/slideLayout36.xml"/><Relationship Id="rId6" Type="http://schemas.openxmlformats.org/officeDocument/2006/relationships/image" Target="../media/image46.png"/><Relationship Id="rId5" Type="http://schemas.openxmlformats.org/officeDocument/2006/relationships/image" Target="../media/image47.sv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4.emf"/><Relationship Id="rId1" Type="http://schemas.openxmlformats.org/officeDocument/2006/relationships/slideLayout" Target="../slideLayouts/slideLayout4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55.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56.xml"/><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chart" Target="../charts/chart4.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emf"/><Relationship Id="rId1" Type="http://schemas.openxmlformats.org/officeDocument/2006/relationships/slideLayout" Target="../slideLayouts/slideLayout134.xml"/><Relationship Id="rId5" Type="http://schemas.openxmlformats.org/officeDocument/2006/relationships/image" Target="../media/image52.png"/><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pour une image  3" descr="Une image contenant personne, Visage humain, habits, mur&#10;&#10;Le contenu généré par l’IA peut être incorrect.">
            <a:extLst>
              <a:ext uri="{FF2B5EF4-FFF2-40B4-BE49-F238E27FC236}">
                <a16:creationId xmlns:a16="http://schemas.microsoft.com/office/drawing/2014/main" xmlns="" id="{22450425-C6DC-CD5D-F8B2-8F86B5B94D6D}"/>
              </a:ext>
            </a:extLst>
          </p:cNvPr>
          <p:cNvPicPr>
            <a:picLocks noGrp="1" noChangeAspect="1"/>
          </p:cNvPicPr>
          <p:nvPr>
            <p:ph type="pic" sz="quarter" idx="10"/>
          </p:nvPr>
        </p:nvPicPr>
        <p:blipFill>
          <a:blip r:embed="rId3"/>
          <a:srcRect t="37" b="37"/>
          <a:stretch/>
        </p:blipFill>
        <p:spPr>
          <a:xfrm>
            <a:off x="5522436" y="0"/>
            <a:ext cx="7254240" cy="6858000"/>
          </a:xfrm>
          <a:custGeom>
            <a:avLst/>
            <a:gdLst>
              <a:gd name="connsiteX0" fmla="*/ 0 w 7259241"/>
              <a:gd name="connsiteY0" fmla="*/ 0 h 6858000"/>
              <a:gd name="connsiteX1" fmla="*/ 7259241 w 7259241"/>
              <a:gd name="connsiteY1" fmla="*/ 0 h 6858000"/>
              <a:gd name="connsiteX2" fmla="*/ 7259241 w 7259241"/>
              <a:gd name="connsiteY2" fmla="*/ 6858000 h 6858000"/>
              <a:gd name="connsiteX3" fmla="*/ 0 w 7259241"/>
              <a:gd name="connsiteY3" fmla="*/ 6858000 h 6858000"/>
              <a:gd name="connsiteX4" fmla="*/ 0 w 7259241"/>
              <a:gd name="connsiteY4" fmla="*/ 0 h 6858000"/>
              <a:gd name="connsiteX0" fmla="*/ 0 w 7259241"/>
              <a:gd name="connsiteY0" fmla="*/ 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 name="connsiteX5" fmla="*/ 0 w 7259241"/>
              <a:gd name="connsiteY5" fmla="*/ 0 h 6858000"/>
              <a:gd name="connsiteX0" fmla="*/ 0 w 7259241"/>
              <a:gd name="connsiteY0" fmla="*/ 6858000 h 6858000"/>
              <a:gd name="connsiteX1" fmla="*/ 2695592 w 7259241"/>
              <a:gd name="connsiteY1" fmla="*/ 2390 h 6858000"/>
              <a:gd name="connsiteX2" fmla="*/ 7259241 w 7259241"/>
              <a:gd name="connsiteY2" fmla="*/ 0 h 6858000"/>
              <a:gd name="connsiteX3" fmla="*/ 7259241 w 7259241"/>
              <a:gd name="connsiteY3" fmla="*/ 6858000 h 6858000"/>
              <a:gd name="connsiteX4" fmla="*/ 0 w 725924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9241" h="6858000">
                <a:moveTo>
                  <a:pt x="0" y="6858000"/>
                </a:moveTo>
                <a:lnTo>
                  <a:pt x="2695592" y="2390"/>
                </a:lnTo>
                <a:lnTo>
                  <a:pt x="7259241" y="0"/>
                </a:lnTo>
                <a:lnTo>
                  <a:pt x="7259241" y="6858000"/>
                </a:lnTo>
                <a:lnTo>
                  <a:pt x="0" y="6858000"/>
                </a:lnTo>
                <a:close/>
              </a:path>
            </a:pathLst>
          </a:custGeom>
          <a:pattFill prst="openDmnd">
            <a:fgClr>
              <a:srgbClr val="003439">
                <a:lumMod val="90000"/>
              </a:srgbClr>
            </a:fgClr>
            <a:bgClr>
              <a:prstClr val="black"/>
            </a:bgClr>
          </a:pattFill>
        </p:spPr>
      </p:pic>
      <p:sp>
        <p:nvSpPr>
          <p:cNvPr id="6" name="ZoneTexte 5">
            <a:extLst>
              <a:ext uri="{FF2B5EF4-FFF2-40B4-BE49-F238E27FC236}">
                <a16:creationId xmlns:a16="http://schemas.microsoft.com/office/drawing/2014/main" xmlns="" id="{856BAF95-8A74-7D2C-88D2-F8A85FBD65DE}"/>
              </a:ext>
            </a:extLst>
          </p:cNvPr>
          <p:cNvSpPr txBox="1"/>
          <p:nvPr/>
        </p:nvSpPr>
        <p:spPr>
          <a:xfrm>
            <a:off x="253210" y="6112383"/>
            <a:ext cx="12522587"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prstClr val="white"/>
                </a:solidFill>
                <a:effectLst/>
                <a:uLnTx/>
                <a:uFillTx/>
                <a:latin typeface="Klarheit Kurrent Book"/>
                <a:ea typeface="+mn-ea"/>
                <a:cs typeface="+mn-cs"/>
              </a:rPr>
              <a:t>Pour des propriétaires bailleurs &amp; des locataires impliqués dans l’enjeu de rénovation énergétique </a:t>
            </a:r>
          </a:p>
        </p:txBody>
      </p:sp>
      <p:pic>
        <p:nvPicPr>
          <p:cNvPr id="5" name="Image 4" descr="Une image contenant texte, Police, capture d’écran, Graphique&#10;&#10;Le contenu généré par l’IA peut être incorrect.">
            <a:extLst>
              <a:ext uri="{FF2B5EF4-FFF2-40B4-BE49-F238E27FC236}">
                <a16:creationId xmlns:a16="http://schemas.microsoft.com/office/drawing/2014/main" xmlns="" id="{A01726AE-3474-E189-F68A-EDDC82343E8A}"/>
              </a:ext>
            </a:extLst>
          </p:cNvPr>
          <p:cNvPicPr>
            <a:picLocks noChangeAspect="1"/>
          </p:cNvPicPr>
          <p:nvPr/>
        </p:nvPicPr>
        <p:blipFill>
          <a:blip r:embed="rId4"/>
          <a:stretch>
            <a:fillRect/>
          </a:stretch>
        </p:blipFill>
        <p:spPr>
          <a:xfrm>
            <a:off x="590191" y="923206"/>
            <a:ext cx="6267090" cy="3847021"/>
          </a:xfrm>
          <a:prstGeom prst="rect">
            <a:avLst/>
          </a:prstGeom>
        </p:spPr>
      </p:pic>
    </p:spTree>
    <p:extLst>
      <p:ext uri="{BB962C8B-B14F-4D97-AF65-F5344CB8AC3E}">
        <p14:creationId xmlns:p14="http://schemas.microsoft.com/office/powerpoint/2010/main" val="678873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xmlns="" id="{FED771AB-950B-0ED1-7CF6-879254B942EB}"/>
              </a:ext>
            </a:extLst>
          </p:cNvPr>
          <p:cNvSpPr txBox="1">
            <a:spLocks/>
          </p:cNvSpPr>
          <p:nvPr/>
        </p:nvSpPr>
        <p:spPr>
          <a:xfrm>
            <a:off x="550862" y="625102"/>
            <a:ext cx="7703314" cy="2523998"/>
          </a:xfrm>
          <a:prstGeom prst="rect">
            <a:avLst/>
          </a:prstGeom>
          <a:ln>
            <a:noFill/>
          </a:ln>
        </p:spPr>
        <p:txBody>
          <a:bodyPr/>
          <a:lst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a:lstStyle>
          <a:p>
            <a:r>
              <a:rPr lang="fr-FR" sz="4800">
                <a:solidFill>
                  <a:schemeClr val="accent1"/>
                </a:solidFill>
              </a:rPr>
              <a:t>Bail </a:t>
            </a:r>
            <a:r>
              <a:rPr lang="fr-FR" sz="4800" err="1">
                <a:solidFill>
                  <a:schemeClr val="accent1"/>
                </a:solidFill>
              </a:rPr>
              <a:t>Rénov</a:t>
            </a:r>
            <a:r>
              <a:rPr lang="fr-FR" sz="4800">
                <a:solidFill>
                  <a:schemeClr val="accent1"/>
                </a:solidFill>
              </a:rPr>
              <a:t>’</a:t>
            </a:r>
            <a:br>
              <a:rPr lang="fr-FR" sz="4800">
                <a:solidFill>
                  <a:schemeClr val="accent1"/>
                </a:solidFill>
              </a:rPr>
            </a:br>
            <a:r>
              <a:rPr lang="fr-FR" sz="2400"/>
              <a:t>le dispositif d’information et de sensibilisation des propriétaires bailleurs et des locataires </a:t>
            </a:r>
            <a:br>
              <a:rPr lang="fr-FR" sz="2400"/>
            </a:br>
            <a:r>
              <a:rPr lang="fr-FR" sz="2400"/>
              <a:t>impliqués dans l’enjeu de rénovation énergétique</a:t>
            </a:r>
            <a:endParaRPr lang="fr-FR" sz="2900"/>
          </a:p>
        </p:txBody>
      </p:sp>
      <p:pic>
        <p:nvPicPr>
          <p:cNvPr id="10" name="Picture 14">
            <a:extLst>
              <a:ext uri="{FF2B5EF4-FFF2-40B4-BE49-F238E27FC236}">
                <a16:creationId xmlns:a16="http://schemas.microsoft.com/office/drawing/2014/main" xmlns="" id="{483D7EFE-7278-4E46-D7EB-87515D5DBEA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4291677" y="5156861"/>
            <a:ext cx="695377" cy="7444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Fichier:SOliHA logo 2015.png — Wikipédia">
            <a:extLst>
              <a:ext uri="{FF2B5EF4-FFF2-40B4-BE49-F238E27FC236}">
                <a16:creationId xmlns:a16="http://schemas.microsoft.com/office/drawing/2014/main" xmlns="" id="{8BB99AD7-A4EA-E34D-C1CE-3FBA97757B3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5642" y="4357414"/>
            <a:ext cx="1153895" cy="349573"/>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a:extLst>
              <a:ext uri="{FF2B5EF4-FFF2-40B4-BE49-F238E27FC236}">
                <a16:creationId xmlns:a16="http://schemas.microsoft.com/office/drawing/2014/main" xmlns="" id="{C83D0294-2CB0-F90E-30B3-86B2EE01D950}"/>
              </a:ext>
            </a:extLst>
          </p:cNvPr>
          <p:cNvPicPr>
            <a:picLocks noChangeAspect="1"/>
          </p:cNvPicPr>
          <p:nvPr/>
        </p:nvPicPr>
        <p:blipFill>
          <a:blip r:embed="rId5"/>
          <a:stretch>
            <a:fillRect/>
          </a:stretch>
        </p:blipFill>
        <p:spPr>
          <a:xfrm>
            <a:off x="1726419" y="4382146"/>
            <a:ext cx="1461191" cy="379480"/>
          </a:xfrm>
          <a:prstGeom prst="rect">
            <a:avLst/>
          </a:prstGeom>
        </p:spPr>
      </p:pic>
      <p:pic>
        <p:nvPicPr>
          <p:cNvPr id="16" name="Image 15">
            <a:extLst>
              <a:ext uri="{FF2B5EF4-FFF2-40B4-BE49-F238E27FC236}">
                <a16:creationId xmlns:a16="http://schemas.microsoft.com/office/drawing/2014/main" xmlns="" id="{62662694-4E3F-E153-A005-653C10735B9F}"/>
              </a:ext>
            </a:extLst>
          </p:cNvPr>
          <p:cNvPicPr>
            <a:picLocks noChangeAspect="1"/>
          </p:cNvPicPr>
          <p:nvPr/>
        </p:nvPicPr>
        <p:blipFill>
          <a:blip r:embed="rId6"/>
          <a:stretch>
            <a:fillRect/>
          </a:stretch>
        </p:blipFill>
        <p:spPr>
          <a:xfrm>
            <a:off x="658758" y="4263228"/>
            <a:ext cx="872668" cy="872668"/>
          </a:xfrm>
          <a:prstGeom prst="rect">
            <a:avLst/>
          </a:prstGeom>
        </p:spPr>
      </p:pic>
      <p:pic>
        <p:nvPicPr>
          <p:cNvPr id="17" name="Image 16">
            <a:extLst>
              <a:ext uri="{FF2B5EF4-FFF2-40B4-BE49-F238E27FC236}">
                <a16:creationId xmlns:a16="http://schemas.microsoft.com/office/drawing/2014/main" xmlns="" id="{7DD01A8F-BB40-8914-48E7-9B5629E906E4}"/>
              </a:ext>
            </a:extLst>
          </p:cNvPr>
          <p:cNvPicPr>
            <a:picLocks noChangeAspect="1"/>
          </p:cNvPicPr>
          <p:nvPr/>
        </p:nvPicPr>
        <p:blipFill>
          <a:blip r:embed="rId7"/>
          <a:stretch>
            <a:fillRect/>
          </a:stretch>
        </p:blipFill>
        <p:spPr>
          <a:xfrm>
            <a:off x="4917495" y="4079148"/>
            <a:ext cx="1294451" cy="1053785"/>
          </a:xfrm>
          <a:prstGeom prst="rect">
            <a:avLst/>
          </a:prstGeom>
        </p:spPr>
      </p:pic>
      <p:sp>
        <p:nvSpPr>
          <p:cNvPr id="20" name="ZoneTexte 19">
            <a:extLst>
              <a:ext uri="{FF2B5EF4-FFF2-40B4-BE49-F238E27FC236}">
                <a16:creationId xmlns:a16="http://schemas.microsoft.com/office/drawing/2014/main" xmlns="" id="{355E8AB9-3CBE-5DB5-633E-3722C85E5DFC}"/>
              </a:ext>
            </a:extLst>
          </p:cNvPr>
          <p:cNvSpPr txBox="1"/>
          <p:nvPr/>
        </p:nvSpPr>
        <p:spPr>
          <a:xfrm>
            <a:off x="550862" y="2814419"/>
            <a:ext cx="5268316" cy="800219"/>
          </a:xfrm>
          <a:prstGeom prst="rect">
            <a:avLst/>
          </a:prstGeom>
          <a:noFill/>
        </p:spPr>
        <p:txBody>
          <a:bodyPr wrap="square" lIns="36000" tIns="0" rIns="36000" bIns="0" rtlCol="0">
            <a:spAutoFit/>
          </a:bodyPr>
          <a:lstStyle/>
          <a:p>
            <a:r>
              <a:rPr lang="fr-FR">
                <a:solidFill>
                  <a:schemeClr val="tx2"/>
                </a:solidFill>
              </a:rPr>
              <a:t>Porté par un consortium de </a:t>
            </a:r>
            <a:r>
              <a:rPr lang="fr-FR" b="1">
                <a:solidFill>
                  <a:schemeClr val="tx2"/>
                </a:solidFill>
                <a:cs typeface="Calibri" panose="020F0502020204030204" pitchFamily="34" charset="0"/>
              </a:rPr>
              <a:t>7 </a:t>
            </a:r>
            <a:r>
              <a:rPr lang="fr-FR">
                <a:solidFill>
                  <a:schemeClr val="tx2"/>
                </a:solidFill>
              </a:rPr>
              <a:t>acteurs experts de la décence énergétique</a:t>
            </a:r>
          </a:p>
          <a:p>
            <a:endParaRPr lang="fr-FR" sz="1600">
              <a:solidFill>
                <a:schemeClr val="tx2"/>
              </a:solidFill>
            </a:endParaRPr>
          </a:p>
        </p:txBody>
      </p:sp>
      <p:sp>
        <p:nvSpPr>
          <p:cNvPr id="21" name="Rectangle 20">
            <a:extLst>
              <a:ext uri="{FF2B5EF4-FFF2-40B4-BE49-F238E27FC236}">
                <a16:creationId xmlns:a16="http://schemas.microsoft.com/office/drawing/2014/main" xmlns="" id="{7EBAFE36-1240-65A3-F4F6-A3E0F85733BD}"/>
              </a:ext>
            </a:extLst>
          </p:cNvPr>
          <p:cNvSpPr/>
          <p:nvPr/>
        </p:nvSpPr>
        <p:spPr>
          <a:xfrm>
            <a:off x="339603" y="5347692"/>
            <a:ext cx="1270870" cy="1080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Picture 12" descr="Énergies Demain | Dessinons ensemble l'avenir des territoires">
            <a:extLst>
              <a:ext uri="{FF2B5EF4-FFF2-40B4-BE49-F238E27FC236}">
                <a16:creationId xmlns:a16="http://schemas.microsoft.com/office/drawing/2014/main" xmlns="" id="{D29ADE07-4486-1AD8-BFED-590CBE45EE5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4759" y="5216009"/>
            <a:ext cx="1301851" cy="51056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On aime | Energies Demain">
            <a:extLst>
              <a:ext uri="{FF2B5EF4-FFF2-40B4-BE49-F238E27FC236}">
                <a16:creationId xmlns:a16="http://schemas.microsoft.com/office/drawing/2014/main" xmlns="" id="{BB808BF6-8053-3DC0-F837-62426A31623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94443" y="5211784"/>
            <a:ext cx="1562736" cy="634591"/>
          </a:xfrm>
          <a:prstGeom prst="rect">
            <a:avLst/>
          </a:prstGeom>
          <a:noFill/>
          <a:extLst>
            <a:ext uri="{909E8E84-426E-40DD-AFC4-6F175D3DCCD1}">
              <a14:hiddenFill xmlns:a14="http://schemas.microsoft.com/office/drawing/2010/main">
                <a:solidFill>
                  <a:srgbClr val="FFFFFF"/>
                </a:solidFill>
              </a14:hiddenFill>
            </a:ext>
          </a:extLst>
        </p:spPr>
      </p:pic>
      <p:sp>
        <p:nvSpPr>
          <p:cNvPr id="15" name="Espace réservé du texte 12">
            <a:extLst>
              <a:ext uri="{FF2B5EF4-FFF2-40B4-BE49-F238E27FC236}">
                <a16:creationId xmlns:a16="http://schemas.microsoft.com/office/drawing/2014/main" xmlns="" id="{FF8218B1-829B-2E9C-B082-468E124061D5}"/>
              </a:ext>
            </a:extLst>
          </p:cNvPr>
          <p:cNvSpPr txBox="1">
            <a:spLocks/>
          </p:cNvSpPr>
          <p:nvPr/>
        </p:nvSpPr>
        <p:spPr>
          <a:xfrm>
            <a:off x="7751153" y="5703304"/>
            <a:ext cx="432048" cy="286142"/>
          </a:xfrm>
          <a:prstGeom prst="homePlate">
            <a:avLst/>
          </a:prstGeom>
          <a:noFill/>
          <a:ln w="66675">
            <a:solidFill>
              <a:schemeClr val="accent3"/>
            </a:solidFill>
            <a:miter lim="800000"/>
          </a:ln>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0000"/>
              </a:buClr>
              <a:buSzPts val="1633"/>
              <a:buFont typeface="Arial"/>
              <a:buNone/>
            </a:pPr>
            <a:endParaRPr lang="fr-FR" sz="2000"/>
          </a:p>
        </p:txBody>
      </p:sp>
      <p:sp>
        <p:nvSpPr>
          <p:cNvPr id="23" name="Espace réservé du texte 12">
            <a:extLst>
              <a:ext uri="{FF2B5EF4-FFF2-40B4-BE49-F238E27FC236}">
                <a16:creationId xmlns:a16="http://schemas.microsoft.com/office/drawing/2014/main" xmlns="" id="{3FD7BBB9-8B94-E81F-DB23-8FCDC3FE35FC}"/>
              </a:ext>
            </a:extLst>
          </p:cNvPr>
          <p:cNvSpPr txBox="1">
            <a:spLocks/>
          </p:cNvSpPr>
          <p:nvPr/>
        </p:nvSpPr>
        <p:spPr>
          <a:xfrm>
            <a:off x="7751153" y="3639946"/>
            <a:ext cx="432048" cy="286142"/>
          </a:xfrm>
          <a:prstGeom prst="homePlate">
            <a:avLst/>
          </a:prstGeom>
          <a:noFill/>
          <a:ln w="66675">
            <a:solidFill>
              <a:schemeClr val="accent3"/>
            </a:solidFill>
            <a:miter lim="800000"/>
          </a:ln>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0000"/>
              </a:buClr>
              <a:buSzPts val="1633"/>
              <a:buFont typeface="Arial"/>
              <a:buNone/>
            </a:pPr>
            <a:endParaRPr lang="fr-FR" sz="2000"/>
          </a:p>
        </p:txBody>
      </p:sp>
      <p:sp>
        <p:nvSpPr>
          <p:cNvPr id="25" name="Espace réservé du texte 12">
            <a:extLst>
              <a:ext uri="{FF2B5EF4-FFF2-40B4-BE49-F238E27FC236}">
                <a16:creationId xmlns:a16="http://schemas.microsoft.com/office/drawing/2014/main" xmlns="" id="{41E56C9D-8B5A-0CF5-C5C1-35AF30167F59}"/>
              </a:ext>
            </a:extLst>
          </p:cNvPr>
          <p:cNvSpPr txBox="1">
            <a:spLocks/>
          </p:cNvSpPr>
          <p:nvPr/>
        </p:nvSpPr>
        <p:spPr>
          <a:xfrm>
            <a:off x="7751153" y="2781873"/>
            <a:ext cx="432048" cy="286142"/>
          </a:xfrm>
          <a:prstGeom prst="homePlate">
            <a:avLst/>
          </a:prstGeom>
          <a:noFill/>
          <a:ln w="66675">
            <a:solidFill>
              <a:schemeClr val="accent3"/>
            </a:solidFill>
            <a:miter lim="800000"/>
          </a:ln>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0000"/>
              </a:buClr>
              <a:buSzPts val="1633"/>
              <a:buFont typeface="Arial"/>
              <a:buNone/>
            </a:pPr>
            <a:endParaRPr lang="fr-FR" sz="2000"/>
          </a:p>
        </p:txBody>
      </p:sp>
      <p:pic>
        <p:nvPicPr>
          <p:cNvPr id="14" name="Image 13" descr="Une image contenant texte, Police, logo, Graphique&#10;&#10;Description générée automatiquement">
            <a:extLst>
              <a:ext uri="{FF2B5EF4-FFF2-40B4-BE49-F238E27FC236}">
                <a16:creationId xmlns:a16="http://schemas.microsoft.com/office/drawing/2014/main" xmlns="" id="{BB67E01E-B15A-1160-678E-480D1CE3FBC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
        <p:nvSpPr>
          <p:cNvPr id="2" name="Rectangle 1">
            <a:extLst>
              <a:ext uri="{FF2B5EF4-FFF2-40B4-BE49-F238E27FC236}">
                <a16:creationId xmlns:a16="http://schemas.microsoft.com/office/drawing/2014/main" xmlns="" id="{1E08BF34-7570-9B86-0AB5-0C59F3180FF4}"/>
              </a:ext>
            </a:extLst>
          </p:cNvPr>
          <p:cNvSpPr/>
          <p:nvPr/>
        </p:nvSpPr>
        <p:spPr>
          <a:xfrm>
            <a:off x="479376" y="6453187"/>
            <a:ext cx="2448272" cy="288181"/>
          </a:xfrm>
          <a:prstGeom prst="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highlight>
                <a:srgbClr val="EEF4F2"/>
              </a:highlight>
              <a:uLnTx/>
              <a:uFillTx/>
              <a:latin typeface="Klarheit Kurrent Book"/>
              <a:ea typeface="+mn-ea"/>
              <a:cs typeface="+mn-cs"/>
            </a:endParaRPr>
          </a:p>
        </p:txBody>
      </p:sp>
      <p:sp>
        <p:nvSpPr>
          <p:cNvPr id="3" name="ZoneTexte 2">
            <a:extLst>
              <a:ext uri="{FF2B5EF4-FFF2-40B4-BE49-F238E27FC236}">
                <a16:creationId xmlns:a16="http://schemas.microsoft.com/office/drawing/2014/main" xmlns="" id="{8F19E34F-3E46-8A1E-4ACA-1A3370B21700}"/>
              </a:ext>
            </a:extLst>
          </p:cNvPr>
          <p:cNvSpPr txBox="1"/>
          <p:nvPr/>
        </p:nvSpPr>
        <p:spPr>
          <a:xfrm>
            <a:off x="8254178" y="2481250"/>
            <a:ext cx="3840412" cy="3724096"/>
          </a:xfrm>
          <a:prstGeom prst="rect">
            <a:avLst/>
          </a:prstGeom>
          <a:noFill/>
        </p:spPr>
        <p:txBody>
          <a:bodyPr wrap="square" rtlCol="0">
            <a:spAutoFit/>
          </a:bodyPr>
          <a:lstStyle/>
          <a:p>
            <a:pPr marL="0" marR="0" lvl="0" indent="0" algn="l" defTabSz="874713" rtl="0" eaLnBrk="1" fontAlgn="auto" latinLnBrk="0" hangingPunct="1">
              <a:lnSpc>
                <a:spcPct val="100000"/>
              </a:lnSpc>
              <a:spcBef>
                <a:spcPts val="0"/>
              </a:spcBef>
              <a:spcAft>
                <a:spcPts val="0"/>
              </a:spcAft>
              <a:buClr>
                <a:srgbClr val="2A9919"/>
              </a:buClr>
              <a:buSzTx/>
              <a:buFontTx/>
              <a:buNone/>
              <a:tabLst/>
              <a:defRPr/>
            </a:pPr>
            <a:r>
              <a:rPr kumimoji="0" lang="fr-FR" sz="1800" b="0" i="0" u="none" strike="noStrike" kern="1200" cap="none" spc="0" normalizeH="0" baseline="0" noProof="0">
                <a:ln>
                  <a:noFill/>
                </a:ln>
                <a:solidFill>
                  <a:prstClr val="white"/>
                </a:solidFill>
                <a:effectLst/>
                <a:uLnTx/>
                <a:uFillTx/>
                <a:latin typeface="Klarheit Kurrent Book"/>
                <a:ea typeface="+mn-ea"/>
                <a:cs typeface="+mn-cs"/>
              </a:rPr>
              <a:t>Créée en 2023 et soutenue par le ministère de la transition écologique</a:t>
            </a:r>
          </a:p>
          <a:p>
            <a:pPr marL="0" marR="0" lvl="0" indent="0" algn="l" defTabSz="874713" rtl="0" eaLnBrk="1" fontAlgn="auto" latinLnBrk="0" hangingPunct="1">
              <a:lnSpc>
                <a:spcPct val="100000"/>
              </a:lnSpc>
              <a:spcBef>
                <a:spcPts val="0"/>
              </a:spcBef>
              <a:spcAft>
                <a:spcPts val="0"/>
              </a:spcAft>
              <a:buClr>
                <a:srgbClr val="2A9919"/>
              </a:buClr>
              <a:buSzTx/>
              <a:buFontTx/>
              <a:buNone/>
              <a:tabLst/>
              <a:defRPr/>
            </a:pPr>
            <a:endParaRPr lang="fr-FR">
              <a:solidFill>
                <a:prstClr val="white"/>
              </a:solidFill>
              <a:latin typeface="Klarheit Kurrent Book"/>
            </a:endParaRPr>
          </a:p>
          <a:p>
            <a:pPr marL="0" marR="0" lvl="0" indent="0" algn="l" defTabSz="874713" rtl="0" eaLnBrk="1" fontAlgn="auto" latinLnBrk="0" hangingPunct="1">
              <a:lnSpc>
                <a:spcPct val="100000"/>
              </a:lnSpc>
              <a:spcBef>
                <a:spcPts val="0"/>
              </a:spcBef>
              <a:spcAft>
                <a:spcPts val="0"/>
              </a:spcAft>
              <a:buClr>
                <a:srgbClr val="2A9919"/>
              </a:buClr>
              <a:buSzTx/>
              <a:buFontTx/>
              <a:buNone/>
              <a:tabLst/>
              <a:defRPr/>
            </a:pPr>
            <a:r>
              <a:rPr lang="fr-FR">
                <a:solidFill>
                  <a:prstClr val="white"/>
                </a:solidFill>
                <a:latin typeface="Klarheit Kurrent Book"/>
              </a:rPr>
              <a:t>P</a:t>
            </a:r>
            <a:r>
              <a:rPr kumimoji="0" lang="fr-FR" sz="1800" b="0" i="0" u="none" strike="noStrike" kern="1200" cap="none" spc="0" normalizeH="0" baseline="0" noProof="0" err="1">
                <a:ln>
                  <a:noFill/>
                </a:ln>
                <a:solidFill>
                  <a:prstClr val="white"/>
                </a:solidFill>
                <a:effectLst/>
                <a:uLnTx/>
                <a:uFillTx/>
                <a:latin typeface="Klarheit Kurrent Book"/>
                <a:ea typeface="+mn-ea"/>
                <a:cs typeface="+mn-cs"/>
              </a:rPr>
              <a:t>ortant</a:t>
            </a:r>
            <a:r>
              <a:rPr kumimoji="0" lang="fr-FR" sz="1800" b="0" i="0" u="none" strike="noStrike" kern="1200" cap="none" spc="0" normalizeH="0" baseline="0" noProof="0">
                <a:ln>
                  <a:noFill/>
                </a:ln>
                <a:solidFill>
                  <a:prstClr val="white"/>
                </a:solidFill>
                <a:effectLst/>
                <a:uLnTx/>
                <a:uFillTx/>
                <a:latin typeface="Klarheit Kurrent Book"/>
                <a:ea typeface="+mn-ea"/>
                <a:cs typeface="+mn-cs"/>
              </a:rPr>
              <a:t> un programme </a:t>
            </a:r>
            <a:r>
              <a:rPr kumimoji="0" lang="fr-FR" sz="1800" b="1" i="0" u="none" strike="noStrike" kern="1200" cap="none" spc="0" normalizeH="0" baseline="0" noProof="0">
                <a:ln>
                  <a:noFill/>
                </a:ln>
                <a:solidFill>
                  <a:prstClr val="white"/>
                </a:solidFill>
                <a:effectLst/>
                <a:uLnTx/>
                <a:uFillTx/>
                <a:latin typeface="Klarheit Kurrent Book"/>
                <a:ea typeface="+mn-ea"/>
                <a:cs typeface="Calibri" panose="020F0502020204030204" pitchFamily="34" charset="0"/>
              </a:rPr>
              <a:t>CEE</a:t>
            </a:r>
          </a:p>
          <a:p>
            <a:pPr marL="0" marR="0" lvl="0" indent="0" algn="l" defTabSz="874713" rtl="0" eaLnBrk="1" fontAlgn="auto" latinLnBrk="0" hangingPunct="1">
              <a:lnSpc>
                <a:spcPct val="100000"/>
              </a:lnSpc>
              <a:spcBef>
                <a:spcPts val="0"/>
              </a:spcBef>
              <a:spcAft>
                <a:spcPts val="0"/>
              </a:spcAft>
              <a:buClr>
                <a:srgbClr val="2A9919"/>
              </a:buClr>
              <a:buSzTx/>
              <a:buFontTx/>
              <a:buNone/>
              <a:tabLst/>
              <a:defRPr/>
            </a:pPr>
            <a:r>
              <a:rPr kumimoji="0" lang="fr-FR" sz="1800" b="0" i="0" u="none" strike="noStrike" kern="1200" cap="none" spc="0" normalizeH="0" baseline="0" noProof="0">
                <a:ln>
                  <a:noFill/>
                </a:ln>
                <a:solidFill>
                  <a:prstClr val="white"/>
                </a:solidFill>
                <a:effectLst/>
                <a:uLnTx/>
                <a:uFillTx/>
                <a:latin typeface="Klarheit Kurrent Book"/>
                <a:ea typeface="+mn-ea"/>
                <a:cs typeface="Calibri" panose="020F0502020204030204" pitchFamily="34" charset="0"/>
              </a:rPr>
              <a:t> </a:t>
            </a:r>
          </a:p>
          <a:p>
            <a:pPr marL="0" marR="0" lvl="0" indent="0" algn="l" defTabSz="914400" rtl="0" eaLnBrk="1" fontAlgn="auto" latinLnBrk="0" hangingPunct="1">
              <a:lnSpc>
                <a:spcPct val="100000"/>
              </a:lnSpc>
              <a:spcBef>
                <a:spcPts val="1200"/>
              </a:spcBef>
              <a:spcAft>
                <a:spcPts val="0"/>
              </a:spcAft>
              <a:buClr>
                <a:srgbClr val="2A9919"/>
              </a:buClr>
              <a:buSzTx/>
              <a:buFontTx/>
              <a:buNone/>
              <a:tabLst/>
              <a:defRPr/>
            </a:pPr>
            <a:r>
              <a:rPr lang="fr-FR">
                <a:solidFill>
                  <a:prstClr val="white"/>
                </a:solidFill>
                <a:latin typeface="Klarheit Kurrent Book"/>
              </a:rPr>
              <a:t>Une réponse adaptée à un enjeu fort de la rénovation énergétique du bâti : agir sur 1,5 million de logements</a:t>
            </a: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a:p>
            <a:pPr marL="0" marR="0" lvl="0" indent="0" algn="l" defTabSz="914400" rtl="0" eaLnBrk="1" fontAlgn="auto" latinLnBrk="0" hangingPunct="1">
              <a:lnSpc>
                <a:spcPct val="100000"/>
              </a:lnSpc>
              <a:spcBef>
                <a:spcPts val="1200"/>
              </a:spcBef>
              <a:spcAft>
                <a:spcPts val="0"/>
              </a:spcAft>
              <a:buClr>
                <a:srgbClr val="2A9919"/>
              </a:buClr>
              <a:buSzTx/>
              <a:buFontTx/>
              <a:buNone/>
              <a:tabLst/>
              <a:defRPr/>
            </a:pPr>
            <a:r>
              <a:rPr kumimoji="0" lang="fr-FR" sz="1800" b="0" i="0" u="none" strike="noStrike" kern="1200" cap="none" spc="0" normalizeH="0" baseline="0" noProof="0">
                <a:ln>
                  <a:noFill/>
                </a:ln>
                <a:solidFill>
                  <a:prstClr val="white"/>
                </a:solidFill>
                <a:effectLst/>
                <a:uLnTx/>
                <a:uFillTx/>
                <a:latin typeface="Klarheit Kurrent Book"/>
                <a:ea typeface="+mn-ea"/>
                <a:cs typeface="+mn-cs"/>
              </a:rPr>
              <a:t>Présente sur le territoire hexagonal et ultra-marin</a:t>
            </a:r>
            <a:endParaRPr kumimoji="0" lang="fr-FR" sz="1800" b="1" i="0" u="none" strike="noStrike" kern="1200" cap="none" spc="0" normalizeH="0" baseline="0" noProof="0">
              <a:ln>
                <a:noFill/>
              </a:ln>
              <a:solidFill>
                <a:prstClr val="white"/>
              </a:solidFill>
              <a:effectLst/>
              <a:uLnTx/>
              <a:uFillTx/>
              <a:latin typeface="Klarheit Kurrent Book"/>
              <a:ea typeface="+mn-ea"/>
              <a:cs typeface="Calibri" panose="020F0502020204030204" pitchFamily="34" charset="0"/>
            </a:endParaRPr>
          </a:p>
        </p:txBody>
      </p:sp>
      <p:sp>
        <p:nvSpPr>
          <p:cNvPr id="4" name="Espace réservé du texte 12">
            <a:extLst>
              <a:ext uri="{FF2B5EF4-FFF2-40B4-BE49-F238E27FC236}">
                <a16:creationId xmlns:a16="http://schemas.microsoft.com/office/drawing/2014/main" xmlns="" id="{0B43CBB9-4ECE-3484-9E2E-32AB0722F9AC}"/>
              </a:ext>
            </a:extLst>
          </p:cNvPr>
          <p:cNvSpPr txBox="1">
            <a:spLocks/>
          </p:cNvSpPr>
          <p:nvPr/>
        </p:nvSpPr>
        <p:spPr>
          <a:xfrm>
            <a:off x="7751153" y="4462969"/>
            <a:ext cx="432048" cy="286142"/>
          </a:xfrm>
          <a:prstGeom prst="homePlate">
            <a:avLst/>
          </a:prstGeom>
          <a:noFill/>
          <a:ln w="66675">
            <a:solidFill>
              <a:schemeClr val="accent3"/>
            </a:solidFill>
            <a:miter lim="800000"/>
          </a:ln>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0000"/>
              </a:buClr>
              <a:buSzPts val="1633"/>
              <a:buFont typeface="Arial"/>
              <a:buNone/>
            </a:pPr>
            <a:endParaRPr lang="fr-FR" sz="2000"/>
          </a:p>
        </p:txBody>
      </p:sp>
    </p:spTree>
    <p:extLst>
      <p:ext uri="{BB962C8B-B14F-4D97-AF65-F5344CB8AC3E}">
        <p14:creationId xmlns:p14="http://schemas.microsoft.com/office/powerpoint/2010/main" val="577581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cercle, Graphique, Caractère coloré, conception&#10;&#10;Description générée automatiquement">
            <a:extLst>
              <a:ext uri="{FF2B5EF4-FFF2-40B4-BE49-F238E27FC236}">
                <a16:creationId xmlns:a16="http://schemas.microsoft.com/office/drawing/2014/main" xmlns="" id="{31BE1923-87EC-0617-4157-826140002A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8644" y="2101499"/>
            <a:ext cx="2083723" cy="2083723"/>
          </a:xfrm>
          <a:prstGeom prst="rect">
            <a:avLst/>
          </a:prstGeom>
        </p:spPr>
      </p:pic>
      <p:pic>
        <p:nvPicPr>
          <p:cNvPr id="10" name="Graphique 9" descr="Selfie avec un remplissage uni">
            <a:extLst>
              <a:ext uri="{FF2B5EF4-FFF2-40B4-BE49-F238E27FC236}">
                <a16:creationId xmlns:a16="http://schemas.microsoft.com/office/drawing/2014/main" xmlns="" id="{02147E9A-8829-46C7-6633-EBAFA6CF080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9327479" y="2064739"/>
            <a:ext cx="1914636" cy="1914636"/>
          </a:xfrm>
          <a:prstGeom prst="rect">
            <a:avLst/>
          </a:prstGeom>
        </p:spPr>
      </p:pic>
      <p:pic>
        <p:nvPicPr>
          <p:cNvPr id="14" name="Image 13" descr="Une image contenant Graphique, Police, logo, symbole&#10;&#10;Description générée automatiquement">
            <a:extLst>
              <a:ext uri="{FF2B5EF4-FFF2-40B4-BE49-F238E27FC236}">
                <a16:creationId xmlns:a16="http://schemas.microsoft.com/office/drawing/2014/main" xmlns="" id="{BD04F2A0-3316-9B9E-4064-C231081AC7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73155" y="2101499"/>
            <a:ext cx="2083724" cy="2083724"/>
          </a:xfrm>
          <a:prstGeom prst="rect">
            <a:avLst/>
          </a:prstGeom>
          <a:ln>
            <a:noFill/>
          </a:ln>
        </p:spPr>
      </p:pic>
      <p:sp>
        <p:nvSpPr>
          <p:cNvPr id="15" name="Espace réservé du texte 12">
            <a:extLst>
              <a:ext uri="{FF2B5EF4-FFF2-40B4-BE49-F238E27FC236}">
                <a16:creationId xmlns:a16="http://schemas.microsoft.com/office/drawing/2014/main" xmlns="" id="{D6D82866-E0A3-A1F1-B529-3FFD042C0413}"/>
              </a:ext>
            </a:extLst>
          </p:cNvPr>
          <p:cNvSpPr txBox="1">
            <a:spLocks/>
          </p:cNvSpPr>
          <p:nvPr/>
        </p:nvSpPr>
        <p:spPr>
          <a:xfrm>
            <a:off x="1248736" y="3979739"/>
            <a:ext cx="2423631" cy="802885"/>
          </a:xfrm>
          <a:prstGeom prst="homePlate">
            <a:avLst>
              <a:gd name="adj" fmla="val 0"/>
            </a:avLst>
          </a:prstGeom>
          <a:solidFill>
            <a:srgbClr val="003338"/>
          </a:solidFill>
        </p:spPr>
        <p:txBody>
          <a:bodyPr vert="horz" wrap="square" lIns="36000" tIns="108000" rIns="144000" bIns="108000" rtlCol="0">
            <a:sp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900" b="1" i="0" u="none" strike="noStrike" kern="1200" cap="none" spc="0" normalizeH="0" baseline="0" noProof="0">
                <a:ln>
                  <a:noFill/>
                </a:ln>
                <a:solidFill>
                  <a:prstClr val="white"/>
                </a:solidFill>
                <a:effectLst/>
                <a:uLnTx/>
                <a:uFillTx/>
                <a:latin typeface="Klarheit Kurrent Extrabold"/>
                <a:ea typeface="Arial"/>
                <a:cs typeface="Arial"/>
                <a:sym typeface="Arial"/>
              </a:rPr>
              <a:t>Ateliers collectifs d’information</a:t>
            </a:r>
            <a:endParaRPr kumimoji="0" lang="fr-FR" sz="1900" b="0" i="0" u="none" strike="noStrike" kern="1200" cap="none" spc="0" normalizeH="0" baseline="0" noProof="0">
              <a:ln>
                <a:noFill/>
              </a:ln>
              <a:solidFill>
                <a:prstClr val="white"/>
              </a:solidFill>
              <a:effectLst/>
              <a:uLnTx/>
              <a:uFillTx/>
              <a:latin typeface="Klarheit Kurrent Extrabold"/>
              <a:ea typeface="+mn-ea"/>
              <a:cs typeface="+mn-cs"/>
            </a:endParaRPr>
          </a:p>
        </p:txBody>
      </p:sp>
      <p:sp>
        <p:nvSpPr>
          <p:cNvPr id="16" name="Titre 1">
            <a:extLst>
              <a:ext uri="{FF2B5EF4-FFF2-40B4-BE49-F238E27FC236}">
                <a16:creationId xmlns:a16="http://schemas.microsoft.com/office/drawing/2014/main" xmlns="" id="{6C7379AE-418C-86A0-C166-74ED2E64CE39}"/>
              </a:ext>
            </a:extLst>
          </p:cNvPr>
          <p:cNvSpPr txBox="1">
            <a:spLocks/>
          </p:cNvSpPr>
          <p:nvPr/>
        </p:nvSpPr>
        <p:spPr>
          <a:xfrm>
            <a:off x="543683" y="467819"/>
            <a:ext cx="11088000" cy="630942"/>
          </a:xfrm>
          <a:prstGeom prst="rect">
            <a:avLst/>
          </a:prstGeom>
        </p:spPr>
        <p:txBody>
          <a:bodyPr/>
          <a:lst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a:ln>
                  <a:noFill/>
                </a:ln>
                <a:solidFill>
                  <a:srgbClr val="00CE7C"/>
                </a:solidFill>
                <a:effectLst/>
                <a:uLnTx/>
                <a:uFillTx/>
                <a:latin typeface="Klarheit Kurrent Extrabold"/>
                <a:ea typeface="+mj-ea"/>
                <a:cs typeface="+mj-cs"/>
              </a:rPr>
              <a:t>3 modalités</a:t>
            </a:r>
            <a:r>
              <a:rPr kumimoji="0" lang="fr-FR" sz="4000" b="0" i="0" u="none" strike="noStrike" kern="1200" cap="none" spc="0" normalizeH="0" baseline="0" noProof="0">
                <a:ln>
                  <a:noFill/>
                </a:ln>
                <a:solidFill>
                  <a:srgbClr val="003338"/>
                </a:solidFill>
                <a:effectLst/>
                <a:uLnTx/>
                <a:uFillTx/>
                <a:latin typeface="Klarheit Kurrent Extrabold"/>
                <a:ea typeface="+mj-ea"/>
                <a:cs typeface="+mj-cs"/>
              </a:rPr>
              <a:t> </a:t>
            </a:r>
            <a:r>
              <a:rPr kumimoji="0" lang="fr-FR" sz="3200" b="0" i="0" u="none" strike="noStrike" kern="1200" cap="none" spc="0" normalizeH="0" baseline="0" noProof="0">
                <a:ln>
                  <a:noFill/>
                </a:ln>
                <a:solidFill>
                  <a:srgbClr val="003338"/>
                </a:solidFill>
                <a:effectLst/>
                <a:uLnTx/>
                <a:uFillTx/>
                <a:latin typeface="Klarheit Kurrent Book" panose="00000500000000000000" pitchFamily="50" charset="0"/>
                <a:ea typeface="Klarheit Kurrent Book" panose="00000500000000000000" pitchFamily="50" charset="0"/>
                <a:cs typeface="+mj-cs"/>
              </a:rPr>
              <a:t>de l’aller vers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0" i="0" u="none" strike="noStrike" kern="1200" cap="none" spc="0" normalizeH="0" baseline="0" noProof="0">
                <a:ln>
                  <a:noFill/>
                </a:ln>
                <a:solidFill>
                  <a:srgbClr val="003338"/>
                </a:solidFill>
                <a:effectLst/>
                <a:uLnTx/>
                <a:uFillTx/>
                <a:latin typeface="Klarheit Kurrent Book" panose="00000500000000000000" pitchFamily="50" charset="0"/>
                <a:ea typeface="Klarheit Kurrent Book" panose="00000500000000000000" pitchFamily="50" charset="0"/>
                <a:cs typeface="+mj-cs"/>
              </a:rPr>
              <a:t>les propriétaires bailleurs et </a:t>
            </a:r>
            <a:r>
              <a:rPr kumimoji="0" lang="fr-FR" sz="3200" b="0" i="0" u="none" strike="noStrike" kern="1200" cap="none" spc="0" normalizeH="0" baseline="0" noProof="0">
                <a:ln>
                  <a:noFill/>
                </a:ln>
                <a:solidFill>
                  <a:srgbClr val="00CF7D"/>
                </a:solidFill>
                <a:effectLst/>
                <a:uLnTx/>
                <a:uFillTx/>
                <a:latin typeface="Klarheit Kurrent Book" panose="00000500000000000000" pitchFamily="50" charset="0"/>
                <a:ea typeface="Klarheit Kurrent Book" panose="00000500000000000000" pitchFamily="50" charset="0"/>
                <a:cs typeface="+mj-cs"/>
              </a:rPr>
              <a:t>leurs locataires </a:t>
            </a:r>
          </a:p>
        </p:txBody>
      </p:sp>
      <p:sp>
        <p:nvSpPr>
          <p:cNvPr id="17" name="Espace réservé du texte 12">
            <a:extLst>
              <a:ext uri="{FF2B5EF4-FFF2-40B4-BE49-F238E27FC236}">
                <a16:creationId xmlns:a16="http://schemas.microsoft.com/office/drawing/2014/main" xmlns="" id="{E521094D-E364-526C-F45A-F8771ADCF4C6}"/>
              </a:ext>
            </a:extLst>
          </p:cNvPr>
          <p:cNvSpPr txBox="1">
            <a:spLocks/>
          </p:cNvSpPr>
          <p:nvPr/>
        </p:nvSpPr>
        <p:spPr>
          <a:xfrm>
            <a:off x="8683847" y="3979738"/>
            <a:ext cx="2743200" cy="802885"/>
          </a:xfrm>
          <a:prstGeom prst="homePlate">
            <a:avLst>
              <a:gd name="adj" fmla="val 0"/>
            </a:avLst>
          </a:prstGeom>
          <a:solidFill>
            <a:srgbClr val="CCE00A"/>
          </a:solidFill>
        </p:spPr>
        <p:txBody>
          <a:bodyPr vert="horz" wrap="square" lIns="36000" tIns="108000" rIns="144000" bIns="108000" rtlCol="0">
            <a:sp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900" b="1" i="0" u="none" strike="noStrike" kern="1200" cap="none" spc="0" normalizeH="0" baseline="0" noProof="0">
                <a:ln>
                  <a:noFill/>
                </a:ln>
                <a:solidFill>
                  <a:prstClr val="white"/>
                </a:solidFill>
                <a:effectLst/>
                <a:uLnTx/>
                <a:uFillTx/>
                <a:latin typeface="Klarheit Kurrent Extrabold"/>
                <a:ea typeface="Arial"/>
                <a:cs typeface="Arial"/>
                <a:sym typeface="Arial"/>
              </a:rPr>
              <a:t>Sur rendez-vous téléphonique</a:t>
            </a:r>
            <a:endParaRPr kumimoji="0" lang="fr-FR" sz="1900" b="0" i="0" u="none" strike="noStrike" kern="1200" cap="none" spc="0" normalizeH="0" baseline="0" noProof="0">
              <a:ln>
                <a:noFill/>
              </a:ln>
              <a:solidFill>
                <a:prstClr val="white"/>
              </a:solidFill>
              <a:effectLst/>
              <a:uLnTx/>
              <a:uFillTx/>
              <a:latin typeface="Klarheit Kurrent Extrabold"/>
              <a:ea typeface="+mn-ea"/>
              <a:cs typeface="+mn-cs"/>
            </a:endParaRPr>
          </a:p>
        </p:txBody>
      </p:sp>
      <p:sp>
        <p:nvSpPr>
          <p:cNvPr id="18" name="Espace réservé du texte 12">
            <a:extLst>
              <a:ext uri="{FF2B5EF4-FFF2-40B4-BE49-F238E27FC236}">
                <a16:creationId xmlns:a16="http://schemas.microsoft.com/office/drawing/2014/main" xmlns="" id="{3A1059B8-C99D-0290-3962-347A8C64C769}"/>
              </a:ext>
            </a:extLst>
          </p:cNvPr>
          <p:cNvSpPr txBox="1">
            <a:spLocks/>
          </p:cNvSpPr>
          <p:nvPr/>
        </p:nvSpPr>
        <p:spPr>
          <a:xfrm>
            <a:off x="4373154" y="3979740"/>
            <a:ext cx="2083725" cy="802885"/>
          </a:xfrm>
          <a:prstGeom prst="homePlate">
            <a:avLst>
              <a:gd name="adj" fmla="val 0"/>
            </a:avLst>
          </a:prstGeom>
          <a:solidFill>
            <a:srgbClr val="00CE7C"/>
          </a:solidFill>
        </p:spPr>
        <p:txBody>
          <a:bodyPr vert="horz" wrap="square" lIns="36000" tIns="108000" rIns="144000" bIns="108000" rtlCol="0">
            <a:sp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900" b="1" i="0" u="none" strike="noStrike" kern="1200" cap="none" spc="0" normalizeH="0" baseline="0" noProof="0">
                <a:ln>
                  <a:noFill/>
                </a:ln>
                <a:solidFill>
                  <a:prstClr val="white"/>
                </a:solidFill>
                <a:effectLst/>
                <a:uLnTx/>
                <a:uFillTx/>
                <a:latin typeface="Klarheit Kurrent Extrabold"/>
                <a:ea typeface="Arial"/>
                <a:cs typeface="Arial"/>
                <a:sym typeface="Arial"/>
              </a:rPr>
              <a:t>En visite à domicile</a:t>
            </a:r>
            <a:endParaRPr kumimoji="0" lang="fr-FR" sz="1900" b="0" i="0" u="none" strike="noStrike" kern="1200" cap="none" spc="0" normalizeH="0" baseline="0" noProof="0">
              <a:ln>
                <a:noFill/>
              </a:ln>
              <a:solidFill>
                <a:prstClr val="white"/>
              </a:solidFill>
              <a:effectLst/>
              <a:uLnTx/>
              <a:uFillTx/>
              <a:latin typeface="Klarheit Kurrent Extrabold"/>
              <a:ea typeface="+mn-ea"/>
              <a:cs typeface="+mn-cs"/>
            </a:endParaRPr>
          </a:p>
        </p:txBody>
      </p:sp>
      <p:sp>
        <p:nvSpPr>
          <p:cNvPr id="2" name="ZoneTexte 1">
            <a:extLst>
              <a:ext uri="{FF2B5EF4-FFF2-40B4-BE49-F238E27FC236}">
                <a16:creationId xmlns:a16="http://schemas.microsoft.com/office/drawing/2014/main" xmlns="" id="{C36FEE01-1C80-267C-7BDB-45B19477CEC2}"/>
              </a:ext>
            </a:extLst>
          </p:cNvPr>
          <p:cNvSpPr txBox="1"/>
          <p:nvPr/>
        </p:nvSpPr>
        <p:spPr>
          <a:xfrm>
            <a:off x="1333635" y="5338268"/>
            <a:ext cx="5388370" cy="923330"/>
          </a:xfrm>
          <a:prstGeom prst="rect">
            <a:avLst/>
          </a:prstGeom>
          <a:noFill/>
        </p:spPr>
        <p:txBody>
          <a:bodyPr wrap="square" lIns="36000" tIns="0" rIns="3600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srgbClr val="00CE7C"/>
                </a:solidFill>
                <a:effectLst/>
                <a:uLnTx/>
                <a:uFillTx/>
                <a:latin typeface="Klarheit Kurrent Book"/>
                <a:ea typeface="+mn-ea"/>
                <a:cs typeface="+mn-cs"/>
              </a:rPr>
              <a:t>Un réseau de professionnels et de bénévoles déjà implantés sur l’ensemble du territoire, à proximité des ménages</a:t>
            </a:r>
          </a:p>
        </p:txBody>
      </p:sp>
      <p:sp>
        <p:nvSpPr>
          <p:cNvPr id="9" name="ZoneTexte 8">
            <a:extLst>
              <a:ext uri="{FF2B5EF4-FFF2-40B4-BE49-F238E27FC236}">
                <a16:creationId xmlns:a16="http://schemas.microsoft.com/office/drawing/2014/main" xmlns="" id="{28262B51-8F8D-31E8-C122-BEDC233B20D7}"/>
              </a:ext>
            </a:extLst>
          </p:cNvPr>
          <p:cNvSpPr txBox="1"/>
          <p:nvPr/>
        </p:nvSpPr>
        <p:spPr>
          <a:xfrm>
            <a:off x="8248394" y="5445990"/>
            <a:ext cx="3943606"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srgbClr val="00CF7D"/>
                </a:solidFill>
                <a:effectLst/>
                <a:uLnTx/>
                <a:uFillTx/>
                <a:latin typeface="Klarheit Kurrent Book"/>
                <a:ea typeface="+mn-ea"/>
                <a:cs typeface="+mn-cs"/>
              </a:rPr>
              <a:t>Une équipe de téléconseillers pluridisciplinaires</a:t>
            </a:r>
          </a:p>
        </p:txBody>
      </p:sp>
      <p:sp>
        <p:nvSpPr>
          <p:cNvPr id="11" name="ZoneTexte 10">
            <a:extLst>
              <a:ext uri="{FF2B5EF4-FFF2-40B4-BE49-F238E27FC236}">
                <a16:creationId xmlns:a16="http://schemas.microsoft.com/office/drawing/2014/main" xmlns="" id="{29F4DE3C-6EBD-D0CB-936E-47C870D4EB1B}"/>
              </a:ext>
            </a:extLst>
          </p:cNvPr>
          <p:cNvSpPr txBox="1"/>
          <p:nvPr/>
        </p:nvSpPr>
        <p:spPr>
          <a:xfrm>
            <a:off x="6992447" y="5124536"/>
            <a:ext cx="985504" cy="1231106"/>
          </a:xfrm>
          <a:prstGeom prst="rect">
            <a:avLst/>
          </a:prstGeom>
          <a:noFill/>
        </p:spPr>
        <p:txBody>
          <a:bodyPr wrap="square" lIns="36000" tIns="0" rIns="3600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0" b="0" i="0" u="none" strike="noStrike" kern="1200" cap="none" spc="0" normalizeH="0" baseline="0" noProof="0">
                <a:ln>
                  <a:noFill/>
                </a:ln>
                <a:solidFill>
                  <a:srgbClr val="003338"/>
                </a:solidFill>
                <a:effectLst/>
                <a:uLnTx/>
                <a:uFillTx/>
                <a:latin typeface="Klarheit Kurrent Extrabold"/>
                <a:ea typeface="+mn-ea"/>
                <a:cs typeface="+mn-cs"/>
              </a:rPr>
              <a:t>&amp;</a:t>
            </a:r>
          </a:p>
        </p:txBody>
      </p:sp>
      <p:pic>
        <p:nvPicPr>
          <p:cNvPr id="3" name="Picture 2" descr="Fichier:SOliHA logo 2015.png — Wikipédia">
            <a:extLst>
              <a:ext uri="{FF2B5EF4-FFF2-40B4-BE49-F238E27FC236}">
                <a16:creationId xmlns:a16="http://schemas.microsoft.com/office/drawing/2014/main" xmlns="" id="{0498B79E-A0DE-D2E7-4B95-8C80DD584C1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59016" y="4913058"/>
            <a:ext cx="686779" cy="208060"/>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xmlns="" id="{8B6BABA2-1110-F060-0965-3444382E033B}"/>
              </a:ext>
            </a:extLst>
          </p:cNvPr>
          <p:cNvPicPr>
            <a:picLocks noChangeAspect="1"/>
          </p:cNvPicPr>
          <p:nvPr/>
        </p:nvPicPr>
        <p:blipFill>
          <a:blip r:embed="rId8"/>
          <a:stretch>
            <a:fillRect/>
          </a:stretch>
        </p:blipFill>
        <p:spPr>
          <a:xfrm>
            <a:off x="2709523" y="4886844"/>
            <a:ext cx="869676" cy="225860"/>
          </a:xfrm>
          <a:prstGeom prst="rect">
            <a:avLst/>
          </a:prstGeom>
        </p:spPr>
      </p:pic>
      <p:pic>
        <p:nvPicPr>
          <p:cNvPr id="6" name="Image 5">
            <a:extLst>
              <a:ext uri="{FF2B5EF4-FFF2-40B4-BE49-F238E27FC236}">
                <a16:creationId xmlns:a16="http://schemas.microsoft.com/office/drawing/2014/main" xmlns="" id="{9CD43C93-EF5F-5166-F2EE-5F45176B2475}"/>
              </a:ext>
            </a:extLst>
          </p:cNvPr>
          <p:cNvPicPr>
            <a:picLocks noChangeAspect="1"/>
          </p:cNvPicPr>
          <p:nvPr/>
        </p:nvPicPr>
        <p:blipFill>
          <a:blip r:embed="rId9"/>
          <a:stretch>
            <a:fillRect/>
          </a:stretch>
        </p:blipFill>
        <p:spPr>
          <a:xfrm>
            <a:off x="2066526" y="4757389"/>
            <a:ext cx="519397" cy="519397"/>
          </a:xfrm>
          <a:prstGeom prst="rect">
            <a:avLst/>
          </a:prstGeom>
        </p:spPr>
      </p:pic>
      <p:pic>
        <p:nvPicPr>
          <p:cNvPr id="7" name="Image 6">
            <a:extLst>
              <a:ext uri="{FF2B5EF4-FFF2-40B4-BE49-F238E27FC236}">
                <a16:creationId xmlns:a16="http://schemas.microsoft.com/office/drawing/2014/main" xmlns="" id="{EBD325FB-B1E8-5E4B-1AEE-9A3C31777DF8}"/>
              </a:ext>
            </a:extLst>
          </p:cNvPr>
          <p:cNvPicPr>
            <a:picLocks noChangeAspect="1"/>
          </p:cNvPicPr>
          <p:nvPr/>
        </p:nvPicPr>
        <p:blipFill>
          <a:blip r:embed="rId10"/>
          <a:stretch>
            <a:fillRect/>
          </a:stretch>
        </p:blipFill>
        <p:spPr>
          <a:xfrm>
            <a:off x="4585531" y="4757389"/>
            <a:ext cx="770435" cy="627195"/>
          </a:xfrm>
          <a:prstGeom prst="rect">
            <a:avLst/>
          </a:prstGeom>
        </p:spPr>
      </p:pic>
      <p:pic>
        <p:nvPicPr>
          <p:cNvPr id="8" name="Picture 6" descr="On aime | Energies Demain">
            <a:extLst>
              <a:ext uri="{FF2B5EF4-FFF2-40B4-BE49-F238E27FC236}">
                <a16:creationId xmlns:a16="http://schemas.microsoft.com/office/drawing/2014/main" xmlns="" id="{6E823EBC-988A-6769-1DF0-1E2B9E33E76C}"/>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442572" y="4797941"/>
            <a:ext cx="1225749" cy="497748"/>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 12" descr="Une image contenant texte, Police, logo, Graphique&#10;&#10;Description générée automatiquement">
            <a:extLst>
              <a:ext uri="{FF2B5EF4-FFF2-40B4-BE49-F238E27FC236}">
                <a16:creationId xmlns:a16="http://schemas.microsoft.com/office/drawing/2014/main" xmlns="" id="{256373B8-7202-6B87-7C98-9ED0D2997B2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2074841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F3C9275-8164-851C-4030-436430A6FA5F}"/>
            </a:ext>
          </a:extLst>
        </p:cNvPr>
        <p:cNvGrpSpPr/>
        <p:nvPr/>
      </p:nvGrpSpPr>
      <p:grpSpPr>
        <a:xfrm>
          <a:off x="0" y="0"/>
          <a:ext cx="0" cy="0"/>
          <a:chOff x="0" y="0"/>
          <a:chExt cx="0" cy="0"/>
        </a:xfrm>
      </p:grpSpPr>
      <p:sp>
        <p:nvSpPr>
          <p:cNvPr id="25" name="Titre 1">
            <a:extLst>
              <a:ext uri="{FF2B5EF4-FFF2-40B4-BE49-F238E27FC236}">
                <a16:creationId xmlns:a16="http://schemas.microsoft.com/office/drawing/2014/main" xmlns="" id="{A576C120-229C-29A0-6C3A-C8BD66A3E53C}"/>
              </a:ext>
            </a:extLst>
          </p:cNvPr>
          <p:cNvSpPr>
            <a:spLocks noGrp="1"/>
          </p:cNvSpPr>
          <p:nvPr>
            <p:ph type="title" idx="4294967295"/>
          </p:nvPr>
        </p:nvSpPr>
        <p:spPr>
          <a:xfrm>
            <a:off x="650549" y="400078"/>
            <a:ext cx="10745788" cy="677108"/>
          </a:xfrm>
          <a:ln>
            <a:noFill/>
          </a:ln>
        </p:spPr>
        <p:txBody>
          <a:bodyPr/>
          <a:lstStyle/>
          <a:p>
            <a:r>
              <a:rPr lang="fr-FR" sz="4400">
                <a:solidFill>
                  <a:schemeClr val="accent1"/>
                </a:solidFill>
              </a:rPr>
              <a:t>L’offre de Bail </a:t>
            </a:r>
            <a:r>
              <a:rPr lang="fr-FR" sz="4400" err="1">
                <a:solidFill>
                  <a:schemeClr val="accent1"/>
                </a:solidFill>
              </a:rPr>
              <a:t>Renov</a:t>
            </a:r>
            <a:r>
              <a:rPr lang="fr-FR" sz="4400">
                <a:solidFill>
                  <a:schemeClr val="accent1"/>
                </a:solidFill>
              </a:rPr>
              <a:t>’ </a:t>
            </a:r>
            <a:endParaRPr lang="fr-FR" sz="4400">
              <a:solidFill>
                <a:schemeClr val="accent1"/>
              </a:solidFill>
              <a:highlight>
                <a:srgbClr val="FFFF00"/>
              </a:highlight>
              <a:ea typeface="Klarheit Kurrent Extrabold"/>
            </a:endParaRPr>
          </a:p>
        </p:txBody>
      </p:sp>
      <p:sp>
        <p:nvSpPr>
          <p:cNvPr id="2" name="Rectangle 1">
            <a:extLst>
              <a:ext uri="{FF2B5EF4-FFF2-40B4-BE49-F238E27FC236}">
                <a16:creationId xmlns:a16="http://schemas.microsoft.com/office/drawing/2014/main" xmlns="" id="{5B1A9C8E-CE01-BD9E-6DDE-2228E7C94322}"/>
              </a:ext>
            </a:extLst>
          </p:cNvPr>
          <p:cNvSpPr/>
          <p:nvPr/>
        </p:nvSpPr>
        <p:spPr>
          <a:xfrm>
            <a:off x="479376" y="6453187"/>
            <a:ext cx="2448272" cy="288181"/>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7" name="Espace réservé du texte 12">
            <a:extLst>
              <a:ext uri="{FF2B5EF4-FFF2-40B4-BE49-F238E27FC236}">
                <a16:creationId xmlns:a16="http://schemas.microsoft.com/office/drawing/2014/main" xmlns="" id="{138D5237-AF50-79C5-018E-06CD92B8ADA9}"/>
              </a:ext>
            </a:extLst>
          </p:cNvPr>
          <p:cNvSpPr txBox="1">
            <a:spLocks/>
          </p:cNvSpPr>
          <p:nvPr/>
        </p:nvSpPr>
        <p:spPr>
          <a:xfrm>
            <a:off x="335360" y="1807371"/>
            <a:ext cx="6492160" cy="802885"/>
          </a:xfrm>
          <a:prstGeom prst="homePlate">
            <a:avLst>
              <a:gd name="adj" fmla="val 0"/>
            </a:avLst>
          </a:prstGeom>
          <a:solidFill>
            <a:srgbClr val="003338"/>
          </a:solidFill>
        </p:spPr>
        <p:txBody>
          <a:bodyPr vert="horz" wrap="square" lIns="36000" tIns="108000" rIns="144000" bIns="108000" rtlCol="0">
            <a:sp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900" b="1" i="0" u="none" strike="noStrike" kern="1200" cap="none" spc="0" normalizeH="0" baseline="0" noProof="0">
                <a:ln>
                  <a:noFill/>
                </a:ln>
                <a:solidFill>
                  <a:srgbClr val="00CE7C"/>
                </a:solidFill>
                <a:effectLst/>
                <a:uLnTx/>
                <a:uFillTx/>
                <a:latin typeface="Klarheit Kurrent Extrabold"/>
                <a:ea typeface="+mn-ea"/>
                <a:cs typeface="Arial"/>
                <a:sym typeface="Arial"/>
              </a:rPr>
              <a:t>Donner un niveau d’information gratuit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900" b="1" i="0" u="none" strike="noStrike" kern="1200" cap="none" spc="0" normalizeH="0" baseline="0" noProof="0">
                <a:ln>
                  <a:noFill/>
                </a:ln>
                <a:solidFill>
                  <a:prstClr val="white"/>
                </a:solidFill>
                <a:effectLst/>
                <a:uLnTx/>
                <a:uFillTx/>
                <a:latin typeface="Klarheit Kurrent Extrabold"/>
                <a:ea typeface="+mn-ea"/>
                <a:cs typeface="Arial"/>
                <a:sym typeface="Arial"/>
              </a:rPr>
              <a:t>aux propriétaires bailleurs et à leurs locataires</a:t>
            </a:r>
          </a:p>
        </p:txBody>
      </p:sp>
      <p:sp>
        <p:nvSpPr>
          <p:cNvPr id="12" name="Espace réservé du texte 12">
            <a:extLst>
              <a:ext uri="{FF2B5EF4-FFF2-40B4-BE49-F238E27FC236}">
                <a16:creationId xmlns:a16="http://schemas.microsoft.com/office/drawing/2014/main" xmlns="" id="{A3AD16E9-928E-6142-58A5-13B7D0137F21}"/>
              </a:ext>
            </a:extLst>
          </p:cNvPr>
          <p:cNvSpPr txBox="1">
            <a:spLocks/>
          </p:cNvSpPr>
          <p:nvPr/>
        </p:nvSpPr>
        <p:spPr>
          <a:xfrm>
            <a:off x="335360" y="3136860"/>
            <a:ext cx="6492160" cy="1095273"/>
          </a:xfrm>
          <a:prstGeom prst="homePlate">
            <a:avLst>
              <a:gd name="adj" fmla="val 0"/>
            </a:avLst>
          </a:prstGeom>
          <a:solidFill>
            <a:srgbClr val="EEF4F2"/>
          </a:solidFill>
        </p:spPr>
        <p:txBody>
          <a:bodyPr vert="horz" wrap="square" lIns="36000" tIns="108000" rIns="144000" bIns="108000" rtlCol="0">
            <a:sp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900" b="1" i="0" u="none" strike="noStrike" kern="1200" cap="none" spc="0" normalizeH="0" baseline="0" noProof="0">
                <a:ln>
                  <a:noFill/>
                </a:ln>
                <a:solidFill>
                  <a:srgbClr val="00CE7C"/>
                </a:solidFill>
                <a:effectLst/>
                <a:uLnTx/>
                <a:uFillTx/>
                <a:latin typeface="Klarheit Kurrent Extrabold"/>
                <a:ea typeface="+mn-ea"/>
                <a:cs typeface="Arial"/>
                <a:sym typeface="Arial"/>
              </a:rPr>
              <a:t>Rassurer, convaincre et orienter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900" b="1" i="0" u="none" strike="noStrike" kern="1200" cap="none" spc="0" normalizeH="0" baseline="0" noProof="0">
                <a:ln>
                  <a:noFill/>
                </a:ln>
                <a:solidFill>
                  <a:srgbClr val="003439"/>
                </a:solidFill>
                <a:effectLst/>
                <a:uLnTx/>
                <a:uFillTx/>
                <a:latin typeface="Klarheit Kurrent Extrabold"/>
                <a:ea typeface="+mn-ea"/>
                <a:cs typeface="Arial"/>
                <a:sym typeface="Arial"/>
              </a:rPr>
              <a:t> </a:t>
            </a:r>
            <a:r>
              <a:rPr kumimoji="0" lang="fr-FR" sz="1900" b="1" i="0" u="none" strike="noStrike" kern="1200" cap="none" spc="0" normalizeH="0" baseline="0" noProof="0">
                <a:ln>
                  <a:noFill/>
                </a:ln>
                <a:solidFill>
                  <a:prstClr val="black"/>
                </a:solidFill>
                <a:effectLst/>
                <a:uLnTx/>
                <a:uFillTx/>
                <a:latin typeface="Klarheit Kurrent Extrabold"/>
                <a:ea typeface="+mn-ea"/>
                <a:cs typeface="Arial"/>
                <a:sym typeface="Arial"/>
              </a:rPr>
              <a:t>le propriétaire bailleur dans son projet vers le dispositif France </a:t>
            </a:r>
            <a:r>
              <a:rPr kumimoji="0" lang="fr-FR" sz="1900" b="1" i="0" u="none" strike="noStrike" kern="1200" cap="none" spc="0" normalizeH="0" baseline="0" noProof="0" err="1">
                <a:ln>
                  <a:noFill/>
                </a:ln>
                <a:solidFill>
                  <a:prstClr val="black"/>
                </a:solidFill>
                <a:effectLst/>
                <a:uLnTx/>
                <a:uFillTx/>
                <a:latin typeface="Klarheit Kurrent Extrabold"/>
                <a:ea typeface="+mn-ea"/>
                <a:cs typeface="Arial"/>
                <a:sym typeface="Arial"/>
              </a:rPr>
              <a:t>Rénov</a:t>
            </a:r>
            <a:r>
              <a:rPr kumimoji="0" lang="fr-FR" sz="1900" b="1" i="0" u="none" strike="noStrike" kern="1200" cap="none" spc="0" normalizeH="0" baseline="0" noProof="0">
                <a:ln>
                  <a:noFill/>
                </a:ln>
                <a:solidFill>
                  <a:prstClr val="black"/>
                </a:solidFill>
                <a:effectLst/>
                <a:uLnTx/>
                <a:uFillTx/>
                <a:latin typeface="Klarheit Kurrent Extrabold"/>
                <a:ea typeface="+mn-ea"/>
                <a:cs typeface="Arial"/>
                <a:sym typeface="Arial"/>
              </a:rPr>
              <a:t>’</a:t>
            </a:r>
          </a:p>
        </p:txBody>
      </p:sp>
      <p:sp>
        <p:nvSpPr>
          <p:cNvPr id="3" name="ZoneTexte 2">
            <a:extLst>
              <a:ext uri="{FF2B5EF4-FFF2-40B4-BE49-F238E27FC236}">
                <a16:creationId xmlns:a16="http://schemas.microsoft.com/office/drawing/2014/main" xmlns="" id="{28B5EE3C-BCD7-189D-7FC5-BB8C79B0C015}"/>
              </a:ext>
            </a:extLst>
          </p:cNvPr>
          <p:cNvSpPr txBox="1"/>
          <p:nvPr/>
        </p:nvSpPr>
        <p:spPr>
          <a:xfrm>
            <a:off x="8976360" y="1935480"/>
            <a:ext cx="2529840" cy="215444"/>
          </a:xfrm>
          <a:prstGeom prst="rect">
            <a:avLst/>
          </a:prstGeom>
          <a:noFill/>
        </p:spPr>
        <p:txBody>
          <a:bodyPr wrap="square" lIns="36000" tIns="0" rIns="36000" bIns="0" rtlCol="0">
            <a:spAutoFit/>
          </a:bodyPr>
          <a:lstStyle/>
          <a:p>
            <a:endParaRPr lang="fr-FR" sz="1400" err="1"/>
          </a:p>
        </p:txBody>
      </p:sp>
      <p:sp>
        <p:nvSpPr>
          <p:cNvPr id="6" name="Espace réservé du texte 12">
            <a:extLst>
              <a:ext uri="{FF2B5EF4-FFF2-40B4-BE49-F238E27FC236}">
                <a16:creationId xmlns:a16="http://schemas.microsoft.com/office/drawing/2014/main" xmlns="" id="{8ADB8AE3-D309-C4F9-E5F3-4DC3943F4641}"/>
              </a:ext>
            </a:extLst>
          </p:cNvPr>
          <p:cNvSpPr txBox="1">
            <a:spLocks/>
          </p:cNvSpPr>
          <p:nvPr/>
        </p:nvSpPr>
        <p:spPr>
          <a:xfrm>
            <a:off x="335360" y="4758737"/>
            <a:ext cx="6492160" cy="802885"/>
          </a:xfrm>
          <a:prstGeom prst="homePlate">
            <a:avLst>
              <a:gd name="adj" fmla="val 0"/>
            </a:avLst>
          </a:prstGeom>
          <a:solidFill>
            <a:srgbClr val="EEF4F2"/>
          </a:solidFill>
        </p:spPr>
        <p:txBody>
          <a:bodyPr vert="horz" wrap="square" lIns="36000" tIns="108000" rIns="144000" bIns="108000" rtlCol="0" anchor="t">
            <a:sp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fr-FR" b="1" dirty="0">
                <a:solidFill>
                  <a:srgbClr val="0F4045"/>
                </a:solidFill>
                <a:latin typeface="Klarheit Kurrent Extrabold"/>
                <a:cs typeface="Arial"/>
                <a:sym typeface="Arial"/>
              </a:rPr>
              <a:t>Objectif </a:t>
            </a:r>
            <a:r>
              <a:rPr lang="fr-FR" b="1" dirty="0">
                <a:solidFill>
                  <a:srgbClr val="00CE7C"/>
                </a:solidFill>
                <a:latin typeface="Klarheit Kurrent Extrabold"/>
                <a:cs typeface="Arial"/>
                <a:sym typeface="Arial"/>
              </a:rPr>
              <a:t>: qualifier la prospection et sécuriser le parcours de rénovation pour le PB</a:t>
            </a:r>
            <a:endParaRPr lang="fr-FR" b="1" dirty="0">
              <a:solidFill>
                <a:srgbClr val="00CE7C"/>
              </a:solidFill>
              <a:latin typeface="Klarheit Kurrent Extrabold"/>
              <a:cs typeface="Arial"/>
            </a:endParaRPr>
          </a:p>
        </p:txBody>
      </p:sp>
      <p:pic>
        <p:nvPicPr>
          <p:cNvPr id="9" name="Image 8" descr="Une image contenant texte, Police, logo, Graphique&#10;&#10;Description générée automatiquement">
            <a:extLst>
              <a:ext uri="{FF2B5EF4-FFF2-40B4-BE49-F238E27FC236}">
                <a16:creationId xmlns:a16="http://schemas.microsoft.com/office/drawing/2014/main" xmlns="" id="{4BF77580-04D4-5541-9A4F-82D69BF28D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pic>
        <p:nvPicPr>
          <p:cNvPr id="10" name="Image 9" descr="Une image contenant capture d’écran, Graphique, graphisme, Police&#10;&#10;Description générée automatiquement">
            <a:extLst>
              <a:ext uri="{FF2B5EF4-FFF2-40B4-BE49-F238E27FC236}">
                <a16:creationId xmlns:a16="http://schemas.microsoft.com/office/drawing/2014/main" xmlns="" id="{A606F5C7-B327-712C-C3DE-80B4EAB742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6111" y="2227298"/>
            <a:ext cx="4225889" cy="4225889"/>
          </a:xfrm>
          <a:prstGeom prst="rect">
            <a:avLst/>
          </a:prstGeom>
        </p:spPr>
      </p:pic>
    </p:spTree>
    <p:extLst>
      <p:ext uri="{BB962C8B-B14F-4D97-AF65-F5344CB8AC3E}">
        <p14:creationId xmlns:p14="http://schemas.microsoft.com/office/powerpoint/2010/main" val="1081318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EB4E11C-4B14-C615-2FA1-E3B82A30613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C32E0B36-432B-3438-0A28-077AA4EEE3C7}"/>
              </a:ext>
            </a:extLst>
          </p:cNvPr>
          <p:cNvSpPr>
            <a:spLocks noGrp="1"/>
          </p:cNvSpPr>
          <p:nvPr>
            <p:ph type="title" idx="4294967295"/>
          </p:nvPr>
        </p:nvSpPr>
        <p:spPr>
          <a:xfrm>
            <a:off x="182193" y="90754"/>
            <a:ext cx="7882359" cy="1231900"/>
          </a:xfrm>
        </p:spPr>
        <p:txBody>
          <a:bodyPr/>
          <a:lstStyle/>
          <a:p>
            <a:r>
              <a:rPr lang="fr-FR">
                <a:solidFill>
                  <a:srgbClr val="00CE7C"/>
                </a:solidFill>
              </a:rPr>
              <a:t>Coordination et concertation </a:t>
            </a:r>
            <a:br>
              <a:rPr lang="fr-FR">
                <a:solidFill>
                  <a:srgbClr val="00CE7C"/>
                </a:solidFill>
              </a:rPr>
            </a:br>
            <a:r>
              <a:rPr lang="fr-FR"/>
              <a:t>locale et nationale</a:t>
            </a:r>
          </a:p>
        </p:txBody>
      </p:sp>
      <p:pic>
        <p:nvPicPr>
          <p:cNvPr id="7" name="Image 6" descr="Une image contenant symbole, logo, Police, Graphique&#10;&#10;Description générée automatiquement">
            <a:extLst>
              <a:ext uri="{FF2B5EF4-FFF2-40B4-BE49-F238E27FC236}">
                <a16:creationId xmlns:a16="http://schemas.microsoft.com/office/drawing/2014/main" xmlns="" id="{F882972D-00FD-7123-CC8D-2E5FF63C7072}"/>
              </a:ext>
            </a:extLst>
          </p:cNvPr>
          <p:cNvPicPr>
            <a:picLocks noChangeAspect="1"/>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8752810" y="1389576"/>
            <a:ext cx="3335568" cy="3335568"/>
          </a:xfrm>
          <a:prstGeom prst="rect">
            <a:avLst/>
          </a:prstGeom>
          <a:ln>
            <a:noFill/>
          </a:ln>
        </p:spPr>
      </p:pic>
      <p:sp>
        <p:nvSpPr>
          <p:cNvPr id="13" name="Espace réservé du texte 1">
            <a:extLst>
              <a:ext uri="{FF2B5EF4-FFF2-40B4-BE49-F238E27FC236}">
                <a16:creationId xmlns:a16="http://schemas.microsoft.com/office/drawing/2014/main" xmlns="" id="{1DC7BDF5-17BE-941E-FA5E-3D253481DABA}"/>
              </a:ext>
            </a:extLst>
          </p:cNvPr>
          <p:cNvSpPr txBox="1">
            <a:spLocks/>
          </p:cNvSpPr>
          <p:nvPr/>
        </p:nvSpPr>
        <p:spPr>
          <a:xfrm>
            <a:off x="1067686" y="1476948"/>
            <a:ext cx="5627400" cy="553998"/>
          </a:xfrm>
          <a:prstGeom prst="rect">
            <a:avLst/>
          </a:prstGeom>
        </p:spPr>
        <p:txBody>
          <a:bodyPr vert="horz" wrap="square" lIns="36000" tIns="0" rIns="36000" bIns="0" rtlCol="0">
            <a:spAutoFit/>
          </a:bodyPr>
          <a:lst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00CE7C"/>
                </a:solidFill>
                <a:effectLst/>
                <a:uLnTx/>
                <a:uFillTx/>
                <a:latin typeface="Klarheit Kurrent Book"/>
                <a:ea typeface="+mn-ea"/>
                <a:cs typeface="+mn-cs"/>
              </a:rPr>
              <a:t>Bail </a:t>
            </a:r>
            <a:r>
              <a:rPr kumimoji="0" lang="fr-FR" sz="1800" b="0" i="0" u="none" strike="noStrike" kern="1200" cap="none" spc="0" normalizeH="0" baseline="0" noProof="0" err="1">
                <a:ln>
                  <a:noFill/>
                </a:ln>
                <a:solidFill>
                  <a:srgbClr val="00CE7C"/>
                </a:solidFill>
                <a:effectLst/>
                <a:uLnTx/>
                <a:uFillTx/>
                <a:latin typeface="Klarheit Kurrent Book"/>
                <a:ea typeface="+mn-ea"/>
                <a:cs typeface="+mn-cs"/>
              </a:rPr>
              <a:t>Rénov</a:t>
            </a:r>
            <a:r>
              <a:rPr kumimoji="0" lang="fr-FR" sz="1800" b="0" i="0" u="none" strike="noStrike" kern="1200" cap="none" spc="0" normalizeH="0" baseline="0" noProof="0">
                <a:ln>
                  <a:noFill/>
                </a:ln>
                <a:solidFill>
                  <a:srgbClr val="00CE7C"/>
                </a:solidFill>
                <a:effectLst/>
                <a:uLnTx/>
                <a:uFillTx/>
                <a:latin typeface="Klarheit Kurrent Book"/>
                <a:ea typeface="+mn-ea"/>
                <a:cs typeface="+mn-cs"/>
              </a:rPr>
              <a:t>’, un </a:t>
            </a:r>
            <a:r>
              <a:rPr kumimoji="0" lang="fr-FR" sz="1800" b="1" i="0" u="none" strike="noStrike" kern="1200" cap="none" spc="0" normalizeH="0" baseline="0" noProof="0">
                <a:ln>
                  <a:noFill/>
                </a:ln>
                <a:solidFill>
                  <a:srgbClr val="003338"/>
                </a:solidFill>
                <a:effectLst/>
                <a:uLnTx/>
                <a:uFillTx/>
                <a:latin typeface="Klarheit Kurrent Book"/>
                <a:ea typeface="+mn-ea"/>
                <a:cs typeface="+mn-cs"/>
              </a:rPr>
              <a:t>outil au service de la politique publique </a:t>
            </a:r>
            <a:r>
              <a:rPr kumimoji="0" lang="fr-FR" sz="1800" b="0" i="0" u="none" strike="noStrike" kern="1200" cap="none" spc="0" normalizeH="0" baseline="0" noProof="0">
                <a:ln>
                  <a:noFill/>
                </a:ln>
                <a:solidFill>
                  <a:srgbClr val="00CE7C"/>
                </a:solidFill>
                <a:effectLst/>
                <a:uLnTx/>
                <a:uFillTx/>
                <a:latin typeface="Klarheit Kurrent Book"/>
                <a:ea typeface="+mn-ea"/>
                <a:cs typeface="+mn-cs"/>
              </a:rPr>
              <a:t>du logement et de l’habitat</a:t>
            </a:r>
          </a:p>
        </p:txBody>
      </p:sp>
      <p:sp>
        <p:nvSpPr>
          <p:cNvPr id="15" name="Espace réservé du texte 12">
            <a:extLst>
              <a:ext uri="{FF2B5EF4-FFF2-40B4-BE49-F238E27FC236}">
                <a16:creationId xmlns:a16="http://schemas.microsoft.com/office/drawing/2014/main" xmlns="" id="{BA27187F-24C3-8D95-0D9E-F47F74D9C21E}"/>
              </a:ext>
            </a:extLst>
          </p:cNvPr>
          <p:cNvSpPr txBox="1">
            <a:spLocks/>
          </p:cNvSpPr>
          <p:nvPr/>
        </p:nvSpPr>
        <p:spPr>
          <a:xfrm>
            <a:off x="433984" y="1600928"/>
            <a:ext cx="432048" cy="286142"/>
          </a:xfrm>
          <a:prstGeom prst="homePlate">
            <a:avLst/>
          </a:prstGeom>
          <a:solidFill>
            <a:srgbClr val="CCE00A"/>
          </a:solidFill>
          <a:ln w="66675">
            <a:solidFill>
              <a:schemeClr val="accent3"/>
            </a:solidFill>
            <a:miter lim="800000"/>
          </a:ln>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000000"/>
              </a:buClr>
              <a:buSzPts val="1633"/>
              <a:buFont typeface="Arial"/>
              <a:buNone/>
              <a:tabLst/>
              <a:defRPr/>
            </a:pPr>
            <a:endParaRPr kumimoji="0" lang="fr-FR" sz="2000" b="0" i="0" u="none" strike="noStrike" kern="1200" cap="none" spc="0" normalizeH="0" baseline="0" noProof="0">
              <a:ln>
                <a:noFill/>
              </a:ln>
              <a:solidFill>
                <a:srgbClr val="003439"/>
              </a:solidFill>
              <a:effectLst/>
              <a:uLnTx/>
              <a:uFillTx/>
              <a:latin typeface="Klarheit Kurrent Extrabold"/>
              <a:ea typeface="+mn-ea"/>
              <a:cs typeface="+mn-cs"/>
            </a:endParaRPr>
          </a:p>
        </p:txBody>
      </p:sp>
      <p:sp>
        <p:nvSpPr>
          <p:cNvPr id="17" name="ZoneTexte 16">
            <a:extLst>
              <a:ext uri="{FF2B5EF4-FFF2-40B4-BE49-F238E27FC236}">
                <a16:creationId xmlns:a16="http://schemas.microsoft.com/office/drawing/2014/main" xmlns="" id="{056DC675-AA21-4138-FC2C-BD3211651210}"/>
              </a:ext>
            </a:extLst>
          </p:cNvPr>
          <p:cNvSpPr txBox="1"/>
          <p:nvPr/>
        </p:nvSpPr>
        <p:spPr>
          <a:xfrm>
            <a:off x="1858441" y="2435890"/>
            <a:ext cx="7162800" cy="1969770"/>
          </a:xfrm>
          <a:prstGeom prst="rect">
            <a:avLst/>
          </a:prstGeom>
          <a:noFill/>
        </p:spPr>
        <p:txBody>
          <a:bodyPr wrap="square" lIns="91440" tIns="45720" rIns="91440" bIns="45720" anchor="t">
            <a:spAutoFit/>
          </a:bodyPr>
          <a:lstStyle/>
          <a:p>
            <a:pPr>
              <a:spcBef>
                <a:spcPts val="600"/>
              </a:spcBef>
              <a:buClr>
                <a:srgbClr val="00CE7C"/>
              </a:buClr>
              <a:defRPr/>
            </a:pPr>
            <a:r>
              <a:rPr lang="fr-FR" sz="1600" b="1" kern="100" dirty="0">
                <a:solidFill>
                  <a:srgbClr val="003439"/>
                </a:solidFill>
                <a:latin typeface="Klarheit Kurrent Book"/>
                <a:ea typeface="Aptos" panose="020B0004020202020204" pitchFamily="34" charset="0"/>
                <a:cs typeface="Times New Roman"/>
              </a:rPr>
              <a:t>Amplification de la capacité à faire</a:t>
            </a:r>
            <a:endParaRPr kumimoji="0" lang="fr-FR" sz="1600" b="1" i="0" u="none" strike="noStrike" kern="100" cap="none" spc="0" normalizeH="0" baseline="0" noProof="0" dirty="0">
              <a:ln>
                <a:noFill/>
              </a:ln>
              <a:solidFill>
                <a:srgbClr val="003439"/>
              </a:solidFill>
              <a:effectLst/>
              <a:uLnTx/>
              <a:uFillTx/>
              <a:latin typeface="Klarheit Kurrent Book"/>
              <a:ea typeface="Aptos" panose="020B0004020202020204" pitchFamily="34" charset="0"/>
              <a:cs typeface="Times New Roman" panose="02020603050405020304" pitchFamily="18" charset="0"/>
            </a:endParaRPr>
          </a:p>
          <a:p>
            <a:pPr marL="534670" marR="0" lvl="1" indent="-177800" algn="l" defTabSz="914400" rtl="0" eaLnBrk="1" fontAlgn="auto" latinLnBrk="0" hangingPunct="1">
              <a:lnSpc>
                <a:spcPct val="100000"/>
              </a:lnSpc>
              <a:spcBef>
                <a:spcPts val="600"/>
              </a:spcBef>
              <a:spcAft>
                <a:spcPts val="0"/>
              </a:spcAft>
              <a:buClr>
                <a:srgbClr val="00CE7C"/>
              </a:buClr>
              <a:buSzTx/>
              <a:buFont typeface="Wingdings" panose="05000000000000000000" pitchFamily="2" charset="2"/>
              <a:buChar char="§"/>
              <a:tabLst/>
              <a:defRPr/>
            </a:pPr>
            <a:r>
              <a:rPr kumimoji="0" lang="fr-FR" sz="1600" b="0" i="0" u="none" strike="noStrike" kern="100" cap="none" spc="0" normalizeH="0" baseline="0" noProof="0" dirty="0">
                <a:ln>
                  <a:noFill/>
                </a:ln>
                <a:solidFill>
                  <a:srgbClr val="003439"/>
                </a:solidFill>
                <a:effectLst/>
                <a:uLnTx/>
                <a:uFillTx/>
                <a:latin typeface="Klarheit Kurrent Book"/>
                <a:ea typeface="Aptos" panose="020B0004020202020204" pitchFamily="34" charset="0"/>
                <a:cs typeface="Times New Roman"/>
              </a:rPr>
              <a:t>Une ressource, in fine, supplémentaire </a:t>
            </a:r>
            <a:r>
              <a:rPr lang="fr-FR" sz="1600" b="0" i="0" u="none" strike="noStrike" kern="100" cap="none" spc="0" normalizeH="0" baseline="0" noProof="0" dirty="0">
                <a:ln>
                  <a:noFill/>
                </a:ln>
                <a:effectLst/>
                <a:uLnTx/>
                <a:uFillTx/>
                <a:latin typeface="Klarheit Kurrent Book"/>
                <a:ea typeface="Aptos" panose="020B0004020202020204" pitchFamily="34" charset="0"/>
                <a:cs typeface="Times New Roman" panose="02020603050405020304" pitchFamily="18" charset="0"/>
              </a:rPr>
              <a:t/>
            </a:r>
            <a:br>
              <a:rPr lang="fr-FR" sz="1600" b="0" i="0" u="none" strike="noStrike" kern="100" cap="none" spc="0" normalizeH="0" baseline="0" noProof="0" dirty="0">
                <a:ln>
                  <a:noFill/>
                </a:ln>
                <a:effectLst/>
                <a:uLnTx/>
                <a:uFillTx/>
                <a:latin typeface="Klarheit Kurrent Book"/>
                <a:ea typeface="Aptos" panose="020B0004020202020204" pitchFamily="34" charset="0"/>
                <a:cs typeface="Times New Roman" panose="02020603050405020304" pitchFamily="18" charset="0"/>
              </a:rPr>
            </a:br>
            <a:r>
              <a:rPr kumimoji="0" lang="fr-FR" sz="1600" b="0" i="0" u="none" strike="noStrike" kern="100" cap="none" spc="0" normalizeH="0" baseline="0" noProof="0" dirty="0">
                <a:ln>
                  <a:noFill/>
                </a:ln>
                <a:solidFill>
                  <a:srgbClr val="003439"/>
                </a:solidFill>
                <a:effectLst/>
                <a:uLnTx/>
                <a:uFillTx/>
                <a:latin typeface="Klarheit Kurrent Book"/>
                <a:ea typeface="Aptos" panose="020B0004020202020204" pitchFamily="34" charset="0"/>
                <a:cs typeface="Times New Roman"/>
              </a:rPr>
              <a:t>(en personnes qualifiées et en moyens) </a:t>
            </a:r>
            <a:r>
              <a:rPr lang="fr-FR" sz="1600" b="0" i="0" u="none" strike="noStrike" kern="100" cap="none" spc="0" normalizeH="0" baseline="0" noProof="0" dirty="0">
                <a:ln>
                  <a:noFill/>
                </a:ln>
                <a:effectLst/>
                <a:uLnTx/>
                <a:uFillTx/>
                <a:latin typeface="Klarheit Kurrent Book"/>
                <a:ea typeface="Aptos" panose="020B0004020202020204" pitchFamily="34" charset="0"/>
                <a:cs typeface="Times New Roman" panose="02020603050405020304" pitchFamily="18" charset="0"/>
              </a:rPr>
              <a:t/>
            </a:r>
            <a:br>
              <a:rPr lang="fr-FR" sz="1600" b="0" i="0" u="none" strike="noStrike" kern="100" cap="none" spc="0" normalizeH="0" baseline="0" noProof="0" dirty="0">
                <a:ln>
                  <a:noFill/>
                </a:ln>
                <a:effectLst/>
                <a:uLnTx/>
                <a:uFillTx/>
                <a:latin typeface="Klarheit Kurrent Book"/>
                <a:ea typeface="Aptos" panose="020B0004020202020204" pitchFamily="34" charset="0"/>
                <a:cs typeface="Times New Roman" panose="02020603050405020304" pitchFamily="18" charset="0"/>
              </a:rPr>
            </a:br>
            <a:r>
              <a:rPr kumimoji="0" lang="fr-FR" sz="1600" b="0" i="0" u="none" strike="noStrike" kern="100" cap="none" spc="0" normalizeH="0" baseline="0" noProof="0" dirty="0">
                <a:ln>
                  <a:noFill/>
                </a:ln>
                <a:solidFill>
                  <a:srgbClr val="003439"/>
                </a:solidFill>
                <a:effectLst/>
                <a:uLnTx/>
                <a:uFillTx/>
                <a:latin typeface="Klarheit Kurrent Book"/>
                <a:ea typeface="Aptos" panose="020B0004020202020204" pitchFamily="34" charset="0"/>
                <a:cs typeface="Times New Roman"/>
              </a:rPr>
              <a:t>mobilisables par les acteurs du logement </a:t>
            </a:r>
            <a:r>
              <a:rPr lang="fr-FR" sz="1600" b="0" i="0" u="none" strike="noStrike" kern="100" cap="none" spc="0" normalizeH="0" baseline="0" noProof="0" dirty="0">
                <a:ln>
                  <a:noFill/>
                </a:ln>
                <a:effectLst/>
                <a:uLnTx/>
                <a:uFillTx/>
                <a:latin typeface="Klarheit Kurrent Book"/>
                <a:ea typeface="Aptos" panose="020B0004020202020204" pitchFamily="34" charset="0"/>
                <a:cs typeface="Times New Roman" panose="02020603050405020304" pitchFamily="18" charset="0"/>
              </a:rPr>
              <a:t/>
            </a:r>
            <a:br>
              <a:rPr lang="fr-FR" sz="1600" b="0" i="0" u="none" strike="noStrike" kern="100" cap="none" spc="0" normalizeH="0" baseline="0" noProof="0" dirty="0">
                <a:ln>
                  <a:noFill/>
                </a:ln>
                <a:effectLst/>
                <a:uLnTx/>
                <a:uFillTx/>
                <a:latin typeface="Klarheit Kurrent Book"/>
                <a:ea typeface="Aptos" panose="020B0004020202020204" pitchFamily="34" charset="0"/>
                <a:cs typeface="Times New Roman" panose="02020603050405020304" pitchFamily="18" charset="0"/>
              </a:rPr>
            </a:br>
            <a:r>
              <a:rPr kumimoji="0" lang="fr-FR" sz="1600" b="0" i="0" u="none" strike="noStrike" kern="100" cap="none" spc="0" normalizeH="0" baseline="0" noProof="0" dirty="0">
                <a:ln>
                  <a:noFill/>
                </a:ln>
                <a:solidFill>
                  <a:srgbClr val="003439"/>
                </a:solidFill>
                <a:effectLst/>
                <a:uLnTx/>
                <a:uFillTx/>
                <a:latin typeface="Klarheit Kurrent Book"/>
                <a:ea typeface="Aptos" panose="020B0004020202020204" pitchFamily="34" charset="0"/>
                <a:cs typeface="Times New Roman"/>
              </a:rPr>
              <a:t>et de la rénovation énergétique </a:t>
            </a:r>
            <a:endParaRPr lang="fr-FR" sz="1600" b="0" i="0" u="none" strike="noStrike" kern="100" cap="none" spc="0" normalizeH="0" baseline="0" noProof="0" dirty="0">
              <a:ln>
                <a:noFill/>
              </a:ln>
              <a:solidFill>
                <a:srgbClr val="003439"/>
              </a:solidFill>
              <a:effectLst/>
              <a:uLnTx/>
              <a:uFillTx/>
              <a:latin typeface="Klarheit Kurrent Book"/>
              <a:ea typeface="Aptos" panose="020B0004020202020204" pitchFamily="34" charset="0"/>
              <a:cs typeface="Times New Roman"/>
            </a:endParaRPr>
          </a:p>
          <a:p>
            <a:pPr marL="534670" marR="0" lvl="1" indent="-177800" algn="l" defTabSz="914400" rtl="0" eaLnBrk="1" fontAlgn="auto" latinLnBrk="0" hangingPunct="1">
              <a:lnSpc>
                <a:spcPct val="100000"/>
              </a:lnSpc>
              <a:spcBef>
                <a:spcPts val="600"/>
              </a:spcBef>
              <a:spcAft>
                <a:spcPts val="800"/>
              </a:spcAft>
              <a:buClr>
                <a:srgbClr val="00CE7C"/>
              </a:buClr>
              <a:buSzTx/>
              <a:buFont typeface="Wingdings" panose="05000000000000000000" pitchFamily="2" charset="2"/>
              <a:buChar char="§"/>
              <a:tabLst/>
              <a:defRPr/>
            </a:pPr>
            <a:r>
              <a:rPr kumimoji="0" lang="fr-FR" sz="1600" b="0" i="0" u="none" strike="noStrike" kern="100" cap="none" spc="0" normalizeH="0" baseline="0" noProof="0" dirty="0">
                <a:ln>
                  <a:noFill/>
                </a:ln>
                <a:solidFill>
                  <a:srgbClr val="003439"/>
                </a:solidFill>
                <a:effectLst/>
                <a:uLnTx/>
                <a:uFillTx/>
                <a:latin typeface="Klarheit Kurrent Book"/>
                <a:ea typeface="Aptos" panose="020B0004020202020204" pitchFamily="34" charset="0"/>
                <a:cs typeface="Times New Roman"/>
              </a:rPr>
              <a:t>Un complément spécialisé dédié </a:t>
            </a:r>
            <a:r>
              <a:rPr lang="fr-FR" sz="1600" b="0" i="0" u="none" strike="noStrike" kern="100" cap="none" spc="0" normalizeH="0" baseline="0" noProof="0" dirty="0">
                <a:ln>
                  <a:noFill/>
                </a:ln>
                <a:effectLst/>
                <a:uLnTx/>
                <a:uFillTx/>
                <a:latin typeface="Klarheit Kurrent Book"/>
                <a:ea typeface="Aptos" panose="020B0004020202020204" pitchFamily="34" charset="0"/>
                <a:cs typeface="Times New Roman" panose="02020603050405020304" pitchFamily="18" charset="0"/>
              </a:rPr>
              <a:t/>
            </a:r>
            <a:br>
              <a:rPr lang="fr-FR" sz="1600" b="0" i="0" u="none" strike="noStrike" kern="100" cap="none" spc="0" normalizeH="0" baseline="0" noProof="0" dirty="0">
                <a:ln>
                  <a:noFill/>
                </a:ln>
                <a:effectLst/>
                <a:uLnTx/>
                <a:uFillTx/>
                <a:latin typeface="Klarheit Kurrent Book"/>
                <a:ea typeface="Aptos" panose="020B0004020202020204" pitchFamily="34" charset="0"/>
                <a:cs typeface="Times New Roman" panose="02020603050405020304" pitchFamily="18" charset="0"/>
              </a:rPr>
            </a:br>
            <a:r>
              <a:rPr kumimoji="0" lang="fr-FR" sz="1600" b="0" i="0" u="none" strike="noStrike" kern="100" cap="none" spc="0" normalizeH="0" baseline="0" noProof="0" dirty="0">
                <a:ln>
                  <a:noFill/>
                </a:ln>
                <a:solidFill>
                  <a:srgbClr val="003439"/>
                </a:solidFill>
                <a:effectLst/>
                <a:uLnTx/>
                <a:uFillTx/>
                <a:latin typeface="Klarheit Kurrent Book"/>
                <a:ea typeface="Aptos" panose="020B0004020202020204" pitchFamily="34" charset="0"/>
                <a:cs typeface="Times New Roman"/>
              </a:rPr>
              <a:t>aux propriétaires bailleurs à une offre existante </a:t>
            </a:r>
            <a:endParaRPr lang="fr-FR" sz="1600" b="0" i="0" u="none" strike="noStrike" kern="100" cap="none" spc="0" normalizeH="0" baseline="0" noProof="0" dirty="0">
              <a:ln>
                <a:noFill/>
              </a:ln>
              <a:solidFill>
                <a:srgbClr val="003439"/>
              </a:solidFill>
              <a:effectLst/>
              <a:uLnTx/>
              <a:uFillTx/>
              <a:latin typeface="Klarheit Kurrent Book"/>
              <a:ea typeface="Aptos" panose="020B0004020202020204" pitchFamily="34" charset="0"/>
              <a:cs typeface="Times New Roman"/>
            </a:endParaRPr>
          </a:p>
        </p:txBody>
      </p:sp>
      <p:sp>
        <p:nvSpPr>
          <p:cNvPr id="23" name="Espace réservé du texte 12">
            <a:extLst>
              <a:ext uri="{FF2B5EF4-FFF2-40B4-BE49-F238E27FC236}">
                <a16:creationId xmlns:a16="http://schemas.microsoft.com/office/drawing/2014/main" xmlns="" id="{4C363D96-C03F-C9F6-0EA2-47FC86C15728}"/>
              </a:ext>
            </a:extLst>
          </p:cNvPr>
          <p:cNvSpPr txBox="1">
            <a:spLocks/>
          </p:cNvSpPr>
          <p:nvPr/>
        </p:nvSpPr>
        <p:spPr>
          <a:xfrm>
            <a:off x="1495742" y="2567786"/>
            <a:ext cx="260499" cy="180226"/>
          </a:xfrm>
          <a:prstGeom prst="homePlate">
            <a:avLst/>
          </a:prstGeom>
          <a:solidFill>
            <a:srgbClr val="00CE7C"/>
          </a:solidFill>
          <a:ln w="66675">
            <a:solidFill>
              <a:srgbClr val="00CE7C"/>
            </a:solidFill>
            <a:miter lim="800000"/>
          </a:ln>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000000"/>
              </a:buClr>
              <a:buSzPts val="1633"/>
              <a:buFont typeface="Arial"/>
              <a:buNone/>
              <a:tabLst/>
              <a:defRPr/>
            </a:pPr>
            <a:endParaRPr kumimoji="0" lang="fr-FR" sz="2000" b="0" i="0" u="none" strike="noStrike" kern="1200" cap="none" spc="0" normalizeH="0" baseline="0" noProof="0">
              <a:ln>
                <a:noFill/>
              </a:ln>
              <a:solidFill>
                <a:srgbClr val="003439"/>
              </a:solidFill>
              <a:effectLst/>
              <a:uLnTx/>
              <a:uFillTx/>
              <a:latin typeface="Klarheit Kurrent Extrabold"/>
              <a:ea typeface="+mn-ea"/>
              <a:cs typeface="+mn-cs"/>
            </a:endParaRPr>
          </a:p>
        </p:txBody>
      </p:sp>
      <p:sp>
        <p:nvSpPr>
          <p:cNvPr id="3" name="Espace réservé du texte 12">
            <a:extLst>
              <a:ext uri="{FF2B5EF4-FFF2-40B4-BE49-F238E27FC236}">
                <a16:creationId xmlns:a16="http://schemas.microsoft.com/office/drawing/2014/main" xmlns="" id="{85B973AE-6262-A93E-DB76-03CFE8E5E28F}"/>
              </a:ext>
            </a:extLst>
          </p:cNvPr>
          <p:cNvSpPr txBox="1">
            <a:spLocks/>
          </p:cNvSpPr>
          <p:nvPr/>
        </p:nvSpPr>
        <p:spPr>
          <a:xfrm>
            <a:off x="6563360" y="4677726"/>
            <a:ext cx="4069144" cy="802885"/>
          </a:xfrm>
          <a:prstGeom prst="homePlate">
            <a:avLst/>
          </a:prstGeom>
          <a:solidFill>
            <a:srgbClr val="003338"/>
          </a:solidFill>
        </p:spPr>
        <p:txBody>
          <a:bodyPr vert="horz" wrap="square" lIns="36000" tIns="108000" rIns="144000" bIns="108000" rtlCol="0" anchor="t">
            <a:sp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a:solidFill>
                  <a:srgbClr val="00CF7D"/>
                </a:solidFill>
                <a:latin typeface="Klarheit Kurrent Extrabold"/>
                <a:cs typeface="Arial"/>
                <a:sym typeface="Arial"/>
              </a:rPr>
              <a:t>Un parcours cohérent &amp; intégré pour les bénéficiaires</a:t>
            </a:r>
            <a:endParaRPr lang="fr-FR" sz="1900" b="0" i="0" u="none" strike="noStrike" kern="1200" cap="none" spc="0" normalizeH="0" baseline="0" noProof="0">
              <a:ln>
                <a:noFill/>
              </a:ln>
              <a:solidFill>
                <a:srgbClr val="00CF7D"/>
              </a:solidFill>
              <a:effectLst/>
              <a:uLnTx/>
              <a:uFillTx/>
              <a:latin typeface="Klarheit Kurrent Extrabold"/>
              <a:ea typeface="Klarheit Kurrent Extrabold"/>
            </a:endParaRPr>
          </a:p>
        </p:txBody>
      </p:sp>
      <p:sp>
        <p:nvSpPr>
          <p:cNvPr id="4" name="Espace réservé du texte 12">
            <a:extLst>
              <a:ext uri="{FF2B5EF4-FFF2-40B4-BE49-F238E27FC236}">
                <a16:creationId xmlns:a16="http://schemas.microsoft.com/office/drawing/2014/main" xmlns="" id="{2CFB6E97-DCD7-60AA-AF0C-EAD22921F17C}"/>
              </a:ext>
            </a:extLst>
          </p:cNvPr>
          <p:cNvSpPr txBox="1">
            <a:spLocks/>
          </p:cNvSpPr>
          <p:nvPr/>
        </p:nvSpPr>
        <p:spPr>
          <a:xfrm>
            <a:off x="1440763" y="4693912"/>
            <a:ext cx="260499" cy="180226"/>
          </a:xfrm>
          <a:prstGeom prst="homePlate">
            <a:avLst/>
          </a:prstGeom>
          <a:solidFill>
            <a:srgbClr val="00CE7C"/>
          </a:solidFill>
          <a:ln w="66675">
            <a:solidFill>
              <a:srgbClr val="00CE7C"/>
            </a:solidFill>
            <a:miter lim="800000"/>
          </a:ln>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000000"/>
              </a:buClr>
              <a:buSzPts val="1633"/>
              <a:buFont typeface="Arial"/>
              <a:buNone/>
              <a:tabLst/>
              <a:defRPr/>
            </a:pPr>
            <a:endParaRPr kumimoji="0" lang="fr-FR" sz="2000" b="0" i="0" u="none" strike="noStrike" kern="1200" cap="none" spc="0" normalizeH="0" baseline="0" noProof="0">
              <a:ln>
                <a:noFill/>
              </a:ln>
              <a:solidFill>
                <a:srgbClr val="003439"/>
              </a:solidFill>
              <a:effectLst/>
              <a:uLnTx/>
              <a:uFillTx/>
              <a:latin typeface="Klarheit Kurrent Extrabold"/>
              <a:ea typeface="+mn-ea"/>
              <a:cs typeface="+mn-cs"/>
            </a:endParaRPr>
          </a:p>
        </p:txBody>
      </p:sp>
      <p:sp>
        <p:nvSpPr>
          <p:cNvPr id="5" name="ZoneTexte 4">
            <a:extLst>
              <a:ext uri="{FF2B5EF4-FFF2-40B4-BE49-F238E27FC236}">
                <a16:creationId xmlns:a16="http://schemas.microsoft.com/office/drawing/2014/main" xmlns="" id="{5F0290FB-9374-B18B-3D13-D5AED2830C42}"/>
              </a:ext>
            </a:extLst>
          </p:cNvPr>
          <p:cNvSpPr txBox="1"/>
          <p:nvPr/>
        </p:nvSpPr>
        <p:spPr>
          <a:xfrm>
            <a:off x="1858441" y="4576530"/>
            <a:ext cx="4890117"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CE7C"/>
              </a:buClr>
              <a:buSzTx/>
              <a:buFontTx/>
              <a:buNone/>
              <a:tabLst/>
              <a:defRPr/>
            </a:pPr>
            <a:r>
              <a:rPr kumimoji="0" lang="fr-FR" sz="1600" b="0" i="0" u="none" strike="noStrike" kern="1200" cap="none" spc="0" normalizeH="0" baseline="0" noProof="0">
                <a:ln>
                  <a:noFill/>
                </a:ln>
                <a:solidFill>
                  <a:prstClr val="black"/>
                </a:solidFill>
                <a:effectLst/>
                <a:uLnTx/>
                <a:uFillTx/>
                <a:latin typeface="Klarheit Kurrent Book"/>
                <a:ea typeface="+mn-ea"/>
                <a:cs typeface="+mn-cs"/>
              </a:rPr>
              <a:t>Complémentarité avec </a:t>
            </a:r>
            <a:r>
              <a:rPr kumimoji="0" lang="fr-FR" sz="1600" b="1" i="0" u="none" strike="noStrike" kern="1200" cap="none" spc="0" normalizeH="0" baseline="0" noProof="0">
                <a:ln>
                  <a:noFill/>
                </a:ln>
                <a:solidFill>
                  <a:prstClr val="black"/>
                </a:solidFill>
                <a:effectLst/>
                <a:uLnTx/>
                <a:uFillTx/>
                <a:latin typeface="Klarheit Kurrent Book"/>
                <a:ea typeface="+mn-ea"/>
                <a:cs typeface="+mn-cs"/>
              </a:rPr>
              <a:t>d’autres dispositifs</a:t>
            </a:r>
            <a:r>
              <a:rPr kumimoji="0" lang="fr-FR" sz="1600" b="0" i="0" u="none" strike="noStrike" kern="1200" cap="none" spc="0" normalizeH="0" baseline="0" noProof="0">
                <a:ln>
                  <a:noFill/>
                </a:ln>
                <a:solidFill>
                  <a:prstClr val="black"/>
                </a:solidFill>
                <a:effectLst/>
                <a:uLnTx/>
                <a:uFillTx/>
                <a:latin typeface="Klarheit Kurrent Book"/>
                <a:ea typeface="+mn-ea"/>
                <a:cs typeface="+mn-cs"/>
              </a:rPr>
              <a:t>;</a:t>
            </a:r>
          </a:p>
          <a:p>
            <a:pPr marL="0" marR="0" lvl="0" indent="0" algn="l" defTabSz="914400" rtl="0" eaLnBrk="1" fontAlgn="auto" latinLnBrk="0" hangingPunct="1">
              <a:lnSpc>
                <a:spcPct val="100000"/>
              </a:lnSpc>
              <a:spcBef>
                <a:spcPts val="0"/>
              </a:spcBef>
              <a:spcAft>
                <a:spcPts val="0"/>
              </a:spcAft>
              <a:buClr>
                <a:srgbClr val="00CE7C"/>
              </a:buClr>
              <a:buSzTx/>
              <a:buFontTx/>
              <a:buNone/>
              <a:tabLst/>
              <a:defRPr/>
            </a:pPr>
            <a:r>
              <a:rPr lang="fr-FR" sz="1600" err="1">
                <a:solidFill>
                  <a:prstClr val="black"/>
                </a:solidFill>
                <a:latin typeface="Klarheit Kurrent Book"/>
              </a:rPr>
              <a:t>Slime</a:t>
            </a:r>
            <a:r>
              <a:rPr lang="fr-FR" sz="1600">
                <a:solidFill>
                  <a:prstClr val="black"/>
                </a:solidFill>
                <a:latin typeface="Klarheit Kurrent Book"/>
              </a:rPr>
              <a:t>, TZEE, Signal Logement, ZLV</a:t>
            </a:r>
            <a:r>
              <a:rPr kumimoji="0" lang="fr-FR" sz="1600" b="0" i="0" u="none" strike="noStrike" kern="1200" cap="none" spc="0" normalizeH="0" baseline="0" noProof="0">
                <a:ln>
                  <a:noFill/>
                </a:ln>
                <a:solidFill>
                  <a:prstClr val="black"/>
                </a:solidFill>
                <a:effectLst/>
                <a:uLnTx/>
                <a:uFillTx/>
                <a:latin typeface="Klarheit Kurrent Book"/>
                <a:ea typeface="+mn-ea"/>
                <a:cs typeface="+mn-cs"/>
              </a:rPr>
              <a:t> </a:t>
            </a:r>
          </a:p>
        </p:txBody>
      </p:sp>
      <p:sp>
        <p:nvSpPr>
          <p:cNvPr id="6" name="ZoneTexte 5">
            <a:extLst>
              <a:ext uri="{FF2B5EF4-FFF2-40B4-BE49-F238E27FC236}">
                <a16:creationId xmlns:a16="http://schemas.microsoft.com/office/drawing/2014/main" xmlns="" id="{E9C0591C-EF4F-BEA2-3439-52E6FEA50684}"/>
              </a:ext>
            </a:extLst>
          </p:cNvPr>
          <p:cNvSpPr txBox="1"/>
          <p:nvPr/>
        </p:nvSpPr>
        <p:spPr>
          <a:xfrm>
            <a:off x="1804969" y="5319096"/>
            <a:ext cx="4890117" cy="830997"/>
          </a:xfrm>
          <a:prstGeom prst="rect">
            <a:avLst/>
          </a:prstGeom>
          <a:noFill/>
        </p:spPr>
        <p:txBody>
          <a:bodyPr wrap="square" lIns="91440" tIns="45720" rIns="91440" bIns="45720" anchor="t">
            <a:spAutoFit/>
          </a:bodyPr>
          <a:lstStyle/>
          <a:p>
            <a:pPr>
              <a:buClr>
                <a:srgbClr val="00CE7C"/>
              </a:buClr>
              <a:defRPr/>
            </a:pPr>
            <a:r>
              <a:rPr lang="fr-FR" sz="1600" b="1" dirty="0">
                <a:solidFill>
                  <a:prstClr val="black"/>
                </a:solidFill>
                <a:latin typeface="Klarheit Kurrent Book"/>
              </a:rPr>
              <a:t>Synergie des acteurs</a:t>
            </a:r>
            <a:r>
              <a:rPr kumimoji="0" lang="fr-FR" sz="1600" b="0" i="0" u="none" strike="noStrike" kern="1200" cap="none" spc="0" normalizeH="0" baseline="0" noProof="0" dirty="0">
                <a:ln>
                  <a:noFill/>
                </a:ln>
                <a:solidFill>
                  <a:prstClr val="black"/>
                </a:solidFill>
                <a:effectLst/>
                <a:uLnTx/>
                <a:uFillTx/>
                <a:latin typeface="Klarheit Kurrent Book"/>
                <a:ea typeface="+mn-ea"/>
                <a:cs typeface="+mn-cs"/>
              </a:rPr>
              <a:t>: </a:t>
            </a:r>
          </a:p>
          <a:p>
            <a:pPr marL="0" marR="0" lvl="0" indent="0" algn="l" defTabSz="914400" rtl="0" eaLnBrk="1" fontAlgn="auto" latinLnBrk="0" hangingPunct="1">
              <a:lnSpc>
                <a:spcPct val="100000"/>
              </a:lnSpc>
              <a:spcBef>
                <a:spcPts val="0"/>
              </a:spcBef>
              <a:spcAft>
                <a:spcPts val="0"/>
              </a:spcAft>
              <a:buClr>
                <a:srgbClr val="00CE7C"/>
              </a:buClr>
              <a:buSzTx/>
              <a:buFontTx/>
              <a:buNone/>
              <a:tabLst/>
              <a:defRPr/>
            </a:pPr>
            <a:r>
              <a:rPr kumimoji="0" lang="fr-FR" sz="1600" b="0" i="0" u="none" strike="noStrike" kern="1200" cap="none" spc="0" normalizeH="0" baseline="0" noProof="0" dirty="0">
                <a:ln>
                  <a:noFill/>
                </a:ln>
                <a:solidFill>
                  <a:prstClr val="black"/>
                </a:solidFill>
                <a:effectLst/>
                <a:uLnTx/>
                <a:uFillTx/>
                <a:latin typeface="Klarheit Kurrent Book"/>
                <a:ea typeface="+mn-ea"/>
                <a:cs typeface="+mn-cs"/>
              </a:rPr>
              <a:t>CAF, Action Logement, FNAIM, agences bancaires, CAPEB, CLCV, </a:t>
            </a:r>
            <a:r>
              <a:rPr kumimoji="0" lang="fr-FR" sz="1600" b="0" i="0" u="none" strike="noStrike" kern="1200" cap="none" spc="0" normalizeH="0" baseline="0" noProof="0" dirty="0" err="1">
                <a:ln>
                  <a:noFill/>
                </a:ln>
                <a:solidFill>
                  <a:prstClr val="black"/>
                </a:solidFill>
                <a:effectLst/>
                <a:uLnTx/>
                <a:uFillTx/>
                <a:latin typeface="Klarheit Kurrent Book"/>
                <a:ea typeface="+mn-ea"/>
                <a:cs typeface="+mn-cs"/>
              </a:rPr>
              <a:t>etc</a:t>
            </a:r>
            <a:endParaRPr kumimoji="0" lang="fr-FR" sz="1600" b="0" i="0" u="none" strike="noStrike" kern="1200" cap="none" spc="0" normalizeH="0" baseline="0" noProof="0" dirty="0">
              <a:ln>
                <a:noFill/>
              </a:ln>
              <a:solidFill>
                <a:prstClr val="black"/>
              </a:solidFill>
              <a:effectLst/>
              <a:uLnTx/>
              <a:uFillTx/>
              <a:latin typeface="Klarheit Kurrent Book"/>
              <a:ea typeface="+mn-ea"/>
              <a:cs typeface="+mn-cs"/>
            </a:endParaRPr>
          </a:p>
        </p:txBody>
      </p:sp>
      <p:sp>
        <p:nvSpPr>
          <p:cNvPr id="8" name="Espace réservé du texte 12">
            <a:extLst>
              <a:ext uri="{FF2B5EF4-FFF2-40B4-BE49-F238E27FC236}">
                <a16:creationId xmlns:a16="http://schemas.microsoft.com/office/drawing/2014/main" xmlns="" id="{6220C5CB-E4FA-CE82-792F-CE8FF1684961}"/>
              </a:ext>
            </a:extLst>
          </p:cNvPr>
          <p:cNvSpPr txBox="1">
            <a:spLocks/>
          </p:cNvSpPr>
          <p:nvPr/>
        </p:nvSpPr>
        <p:spPr>
          <a:xfrm>
            <a:off x="1429246" y="5480611"/>
            <a:ext cx="260499" cy="180226"/>
          </a:xfrm>
          <a:prstGeom prst="homePlate">
            <a:avLst/>
          </a:prstGeom>
          <a:solidFill>
            <a:srgbClr val="00CE7C"/>
          </a:solidFill>
          <a:ln w="66675">
            <a:solidFill>
              <a:srgbClr val="00CE7C"/>
            </a:solidFill>
            <a:miter lim="800000"/>
          </a:ln>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000000"/>
              </a:buClr>
              <a:buSzPts val="1633"/>
              <a:buFont typeface="Arial"/>
              <a:buNone/>
              <a:tabLst/>
              <a:defRPr/>
            </a:pPr>
            <a:endParaRPr kumimoji="0" lang="fr-FR" sz="2000" b="0" i="0" u="none" strike="noStrike" kern="1200" cap="none" spc="0" normalizeH="0" baseline="0" noProof="0">
              <a:ln>
                <a:noFill/>
              </a:ln>
              <a:solidFill>
                <a:srgbClr val="003439"/>
              </a:solidFill>
              <a:effectLst/>
              <a:uLnTx/>
              <a:uFillTx/>
              <a:latin typeface="Klarheit Kurrent Extrabold"/>
              <a:ea typeface="+mn-ea"/>
              <a:cs typeface="+mn-cs"/>
            </a:endParaRPr>
          </a:p>
        </p:txBody>
      </p:sp>
    </p:spTree>
    <p:extLst>
      <p:ext uri="{BB962C8B-B14F-4D97-AF65-F5344CB8AC3E}">
        <p14:creationId xmlns:p14="http://schemas.microsoft.com/office/powerpoint/2010/main" val="3096984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23D8933-EE52-EF18-2276-1F1483048561}"/>
            </a:ext>
          </a:extLst>
        </p:cNvPr>
        <p:cNvGrpSpPr/>
        <p:nvPr/>
      </p:nvGrpSpPr>
      <p:grpSpPr>
        <a:xfrm>
          <a:off x="0" y="0"/>
          <a:ext cx="0" cy="0"/>
          <a:chOff x="0" y="0"/>
          <a:chExt cx="0" cy="0"/>
        </a:xfrm>
      </p:grpSpPr>
      <p:sp>
        <p:nvSpPr>
          <p:cNvPr id="25" name="Titre 1">
            <a:extLst>
              <a:ext uri="{FF2B5EF4-FFF2-40B4-BE49-F238E27FC236}">
                <a16:creationId xmlns:a16="http://schemas.microsoft.com/office/drawing/2014/main" xmlns="" id="{EF259300-C307-350C-52F8-AB62981CB1E8}"/>
              </a:ext>
            </a:extLst>
          </p:cNvPr>
          <p:cNvSpPr>
            <a:spLocks noGrp="1"/>
          </p:cNvSpPr>
          <p:nvPr>
            <p:ph type="title" idx="4294967295"/>
          </p:nvPr>
        </p:nvSpPr>
        <p:spPr>
          <a:xfrm>
            <a:off x="650549" y="400078"/>
            <a:ext cx="10745788" cy="677108"/>
          </a:xfrm>
          <a:ln>
            <a:noFill/>
          </a:ln>
        </p:spPr>
        <p:txBody>
          <a:bodyPr/>
          <a:lstStyle/>
          <a:p>
            <a:r>
              <a:rPr lang="fr-FR" sz="4400" dirty="0">
                <a:solidFill>
                  <a:schemeClr val="accent1"/>
                </a:solidFill>
              </a:rPr>
              <a:t>La cible du dispositif</a:t>
            </a:r>
            <a:endParaRPr lang="fr-FR" dirty="0"/>
          </a:p>
        </p:txBody>
      </p:sp>
      <p:sp>
        <p:nvSpPr>
          <p:cNvPr id="2" name="Rectangle 1">
            <a:extLst>
              <a:ext uri="{FF2B5EF4-FFF2-40B4-BE49-F238E27FC236}">
                <a16:creationId xmlns:a16="http://schemas.microsoft.com/office/drawing/2014/main" xmlns="" id="{2E716A0A-3B05-ACD9-5F02-637183191A21}"/>
              </a:ext>
            </a:extLst>
          </p:cNvPr>
          <p:cNvSpPr/>
          <p:nvPr/>
        </p:nvSpPr>
        <p:spPr>
          <a:xfrm>
            <a:off x="479376" y="6453187"/>
            <a:ext cx="2448272" cy="288181"/>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4" name="Espace réservé du texte 12">
            <a:extLst>
              <a:ext uri="{FF2B5EF4-FFF2-40B4-BE49-F238E27FC236}">
                <a16:creationId xmlns:a16="http://schemas.microsoft.com/office/drawing/2014/main" xmlns="" id="{FE96D5D5-9324-06D9-34F7-79CB324B65A4}"/>
              </a:ext>
            </a:extLst>
          </p:cNvPr>
          <p:cNvSpPr txBox="1">
            <a:spLocks/>
          </p:cNvSpPr>
          <p:nvPr/>
        </p:nvSpPr>
        <p:spPr>
          <a:xfrm>
            <a:off x="7910747" y="3433990"/>
            <a:ext cx="4083303" cy="2711100"/>
          </a:xfrm>
          <a:prstGeom prst="homePlate">
            <a:avLst>
              <a:gd name="adj" fmla="val 0"/>
            </a:avLst>
          </a:prstGeom>
          <a:noFill/>
        </p:spPr>
        <p:txBody>
          <a:bodyPr vert="horz" wrap="square" lIns="36000" tIns="108000" rIns="144000" bIns="108000" rtlCol="0" anchor="t">
            <a:sp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defRPr/>
            </a:pPr>
            <a:r>
              <a:rPr lang="fr-FR" sz="1800" b="1" dirty="0">
                <a:solidFill>
                  <a:srgbClr val="00CF7D"/>
                </a:solidFill>
                <a:latin typeface="+mn-lt"/>
                <a:ea typeface="Klarheit Kurrent Book"/>
              </a:rPr>
              <a:t>Périmètre </a:t>
            </a:r>
            <a:endParaRPr lang="fr-FR" sz="1800" b="1" i="0" u="none" strike="noStrike" kern="1200" cap="none" spc="0" normalizeH="0" baseline="0" noProof="0" dirty="0">
              <a:ln>
                <a:noFill/>
              </a:ln>
              <a:solidFill>
                <a:srgbClr val="00CF7D"/>
              </a:solidFill>
              <a:effectLst/>
              <a:uLnTx/>
              <a:uFillTx/>
              <a:latin typeface="+mn-lt"/>
              <a:ea typeface="Klarheit Kurrent Book"/>
            </a:endParaRPr>
          </a:p>
          <a:p>
            <a:pPr marL="342900" marR="0" lvl="0" indent="-342900" algn="just" defTabSz="914400" rtl="0" eaLnBrk="1" fontAlgn="auto" latinLnBrk="0" hangingPunct="1">
              <a:lnSpc>
                <a:spcPct val="100000"/>
              </a:lnSpc>
              <a:spcBef>
                <a:spcPts val="0"/>
              </a:spcBef>
              <a:spcAft>
                <a:spcPts val="0"/>
              </a:spcAft>
              <a:buClrTx/>
              <a:buSzTx/>
              <a:buFontTx/>
              <a:buChar char="-"/>
              <a:tabLst/>
              <a:defRPr/>
            </a:pPr>
            <a:r>
              <a:rPr kumimoji="0" lang="fr-FR" sz="1800" b="0" i="0" u="none" strike="noStrike" kern="1200" cap="none" spc="0" normalizeH="0" baseline="0" noProof="0" dirty="0">
                <a:ln>
                  <a:noFill/>
                </a:ln>
                <a:solidFill>
                  <a:prstClr val="white"/>
                </a:solidFill>
                <a:effectLst/>
                <a:uLnTx/>
                <a:uFillTx/>
                <a:latin typeface="+mn-lt"/>
                <a:ea typeface="+mn-ea"/>
                <a:cs typeface="+mn-cs"/>
              </a:rPr>
              <a:t>PB / LOC : Sans condition de ressources</a:t>
            </a:r>
          </a:p>
          <a:p>
            <a:pPr marL="342900" marR="0" lvl="0" indent="-342900" algn="just" defTabSz="914400" rtl="0" eaLnBrk="1" fontAlgn="auto" latinLnBrk="0" hangingPunct="1">
              <a:lnSpc>
                <a:spcPct val="100000"/>
              </a:lnSpc>
              <a:spcBef>
                <a:spcPts val="0"/>
              </a:spcBef>
              <a:spcAft>
                <a:spcPts val="0"/>
              </a:spcAft>
              <a:buClrTx/>
              <a:buSzTx/>
              <a:buFontTx/>
              <a:buChar char="-"/>
              <a:tabLst/>
              <a:defRPr/>
            </a:pPr>
            <a:r>
              <a:rPr kumimoji="0" lang="fr-FR" sz="1800" b="0" i="0" u="none" strike="noStrike" kern="1200" cap="none" spc="0" normalizeH="0" baseline="0" noProof="0" dirty="0">
                <a:ln>
                  <a:noFill/>
                </a:ln>
                <a:solidFill>
                  <a:prstClr val="white"/>
                </a:solidFill>
                <a:effectLst/>
                <a:uLnTx/>
                <a:uFillTx/>
                <a:latin typeface="+mn-lt"/>
                <a:ea typeface="+mn-ea"/>
                <a:cs typeface="+mn-cs"/>
              </a:rPr>
              <a:t>Logements </a:t>
            </a:r>
            <a:r>
              <a:rPr kumimoji="0" lang="fr-FR" sz="1800" b="1" i="0" u="none" strike="noStrike" kern="1200" cap="none" spc="0" normalizeH="0" baseline="0" noProof="0" dirty="0">
                <a:ln>
                  <a:noFill/>
                </a:ln>
                <a:solidFill>
                  <a:prstClr val="white"/>
                </a:solidFill>
                <a:effectLst/>
                <a:uLnTx/>
                <a:uFillTx/>
                <a:latin typeface="+mn-lt"/>
                <a:ea typeface="+mn-ea"/>
                <a:cs typeface="+mn-cs"/>
              </a:rPr>
              <a:t>loués ou vacants </a:t>
            </a:r>
            <a:r>
              <a:rPr kumimoji="0" lang="fr-FR" sz="1800" b="0" i="0" u="none" strike="noStrike" kern="1200" cap="none" spc="0" normalizeH="0" baseline="0" noProof="0" dirty="0">
                <a:ln>
                  <a:noFill/>
                </a:ln>
                <a:solidFill>
                  <a:prstClr val="white"/>
                </a:solidFill>
                <a:effectLst/>
                <a:uLnTx/>
                <a:uFillTx/>
                <a:latin typeface="+mn-lt"/>
                <a:ea typeface="+mn-ea"/>
                <a:cs typeface="+mn-cs"/>
              </a:rPr>
              <a:t>concernés par les interdictions de mise en location </a:t>
            </a:r>
            <a:endParaRPr lang="fr-FR" sz="1800" b="0" i="0" u="none" strike="noStrike" kern="1200" cap="none" spc="0" normalizeH="0" baseline="0" noProof="0" dirty="0">
              <a:ln>
                <a:noFill/>
              </a:ln>
              <a:solidFill>
                <a:prstClr val="white"/>
              </a:solidFill>
              <a:effectLst/>
              <a:uLnTx/>
              <a:uFillTx/>
              <a:latin typeface="+mn-lt"/>
              <a:ea typeface="Klarheit Kurrent Book"/>
            </a:endParaRPr>
          </a:p>
          <a:p>
            <a:pPr marL="342900" marR="0" lvl="0" indent="-342900" algn="just" defTabSz="914400" rtl="0" eaLnBrk="1" fontAlgn="auto" latinLnBrk="0" hangingPunct="1">
              <a:lnSpc>
                <a:spcPct val="100000"/>
              </a:lnSpc>
              <a:spcBef>
                <a:spcPts val="0"/>
              </a:spcBef>
              <a:spcAft>
                <a:spcPts val="0"/>
              </a:spcAft>
              <a:buClrTx/>
              <a:buSzTx/>
              <a:buFontTx/>
              <a:buChar char="-"/>
              <a:tabLst/>
              <a:defRPr/>
            </a:pPr>
            <a:r>
              <a:rPr kumimoji="0" lang="fr-FR" sz="1800" b="1" i="0" u="none" strike="noStrike" kern="1200" cap="none" spc="0" normalizeH="0" baseline="0" noProof="0" dirty="0">
                <a:ln>
                  <a:noFill/>
                </a:ln>
                <a:solidFill>
                  <a:prstClr val="white"/>
                </a:solidFill>
                <a:effectLst/>
                <a:uLnTx/>
                <a:uFillTx/>
                <a:latin typeface="+mn-lt"/>
                <a:ea typeface="+mn-ea"/>
                <a:cs typeface="+mn-cs"/>
              </a:rPr>
              <a:t>Sans DPE</a:t>
            </a:r>
            <a:endParaRPr lang="fr-FR" sz="1800" b="1" i="0" u="none" strike="noStrike" kern="1200" cap="none" spc="0" normalizeH="0" baseline="0" noProof="0" dirty="0">
              <a:ln>
                <a:noFill/>
              </a:ln>
              <a:solidFill>
                <a:prstClr val="white"/>
              </a:solidFill>
              <a:effectLst/>
              <a:uLnTx/>
              <a:uFillTx/>
              <a:latin typeface="+mn-lt"/>
              <a:ea typeface="Klarheit Kurrent Book"/>
            </a:endParaRPr>
          </a:p>
          <a:p>
            <a:pPr marL="342900" indent="-342900" algn="just">
              <a:buFontTx/>
              <a:buChar char="-"/>
              <a:defRPr/>
            </a:pPr>
            <a:r>
              <a:rPr lang="fr-FR" sz="1800" dirty="0">
                <a:solidFill>
                  <a:prstClr val="white"/>
                </a:solidFill>
                <a:latin typeface="+mn-lt"/>
              </a:rPr>
              <a:t>Priorités : </a:t>
            </a:r>
            <a:r>
              <a:rPr lang="fr-FR" sz="1800" dirty="0">
                <a:solidFill>
                  <a:prstClr val="white"/>
                </a:solidFill>
              </a:rPr>
              <a:t>E, F ou G</a:t>
            </a:r>
            <a:endParaRPr lang="fr-FR" sz="1800" dirty="0">
              <a:solidFill>
                <a:prstClr val="white"/>
              </a:solidFill>
              <a:ea typeface="Klarheit Kurrent Extrabold"/>
            </a:endParaRPr>
          </a:p>
          <a:p>
            <a:pPr marL="342900" marR="0" lvl="0" indent="-342900" algn="just" defTabSz="914400" rtl="0" eaLnBrk="1" fontAlgn="auto" latinLnBrk="0" hangingPunct="1">
              <a:lnSpc>
                <a:spcPct val="100000"/>
              </a:lnSpc>
              <a:spcBef>
                <a:spcPts val="0"/>
              </a:spcBef>
              <a:spcAft>
                <a:spcPts val="0"/>
              </a:spcAft>
              <a:buClrTx/>
              <a:buSzTx/>
              <a:buFontTx/>
              <a:buChar char="-"/>
              <a:tabLst/>
              <a:defRPr/>
            </a:pPr>
            <a:endParaRPr kumimoji="0" lang="fr-FR" sz="1800" b="0" i="0" u="none" strike="noStrike" kern="1200" cap="none" spc="0" normalizeH="0" baseline="0" noProof="0" dirty="0">
              <a:ln>
                <a:noFill/>
              </a:ln>
              <a:solidFill>
                <a:prstClr val="white"/>
              </a:solidFill>
              <a:effectLst/>
              <a:uLnTx/>
              <a:uFillTx/>
              <a:latin typeface="+mn-lt"/>
              <a:ea typeface="+mn-ea"/>
              <a:cs typeface="+mn-cs"/>
            </a:endParaRPr>
          </a:p>
        </p:txBody>
      </p:sp>
      <p:sp>
        <p:nvSpPr>
          <p:cNvPr id="3" name="ZoneTexte 2">
            <a:extLst>
              <a:ext uri="{FF2B5EF4-FFF2-40B4-BE49-F238E27FC236}">
                <a16:creationId xmlns:a16="http://schemas.microsoft.com/office/drawing/2014/main" xmlns="" id="{5508B72D-A556-55F0-3D2F-AC228A2BD241}"/>
              </a:ext>
            </a:extLst>
          </p:cNvPr>
          <p:cNvSpPr txBox="1"/>
          <p:nvPr/>
        </p:nvSpPr>
        <p:spPr>
          <a:xfrm>
            <a:off x="8976360" y="1935480"/>
            <a:ext cx="2529840" cy="215444"/>
          </a:xfrm>
          <a:prstGeom prst="rect">
            <a:avLst/>
          </a:prstGeom>
          <a:noFill/>
        </p:spPr>
        <p:txBody>
          <a:bodyPr wrap="square" lIns="36000" tIns="0" rIns="36000" bIns="0" rtlCol="0">
            <a:spAutoFit/>
          </a:bodyPr>
          <a:lstStyle/>
          <a:p>
            <a:endParaRPr lang="fr-FR" sz="1400" err="1"/>
          </a:p>
        </p:txBody>
      </p:sp>
      <p:sp>
        <p:nvSpPr>
          <p:cNvPr id="8" name="Espace réservé du texte 12">
            <a:extLst>
              <a:ext uri="{FF2B5EF4-FFF2-40B4-BE49-F238E27FC236}">
                <a16:creationId xmlns:a16="http://schemas.microsoft.com/office/drawing/2014/main" xmlns="" id="{87A61E23-96B0-8D4A-3B2E-25965CDCB669}"/>
              </a:ext>
            </a:extLst>
          </p:cNvPr>
          <p:cNvSpPr txBox="1">
            <a:spLocks/>
          </p:cNvSpPr>
          <p:nvPr/>
        </p:nvSpPr>
        <p:spPr>
          <a:xfrm>
            <a:off x="650180" y="1241442"/>
            <a:ext cx="7282264" cy="2926543"/>
          </a:xfrm>
          <a:prstGeom prst="homePlate">
            <a:avLst>
              <a:gd name="adj" fmla="val 0"/>
            </a:avLst>
          </a:prstGeom>
          <a:noFill/>
        </p:spPr>
        <p:txBody>
          <a:bodyPr vert="horz" wrap="square" lIns="36000" tIns="108000" rIns="144000" bIns="108000" rtlCol="0" anchor="t">
            <a:sp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defRPr/>
            </a:pPr>
            <a:r>
              <a:rPr lang="fr-FR" sz="2000" dirty="0">
                <a:solidFill>
                  <a:srgbClr val="00CE7C"/>
                </a:solidFill>
                <a:latin typeface="Klarheit Kurrent Extrabold"/>
                <a:ea typeface="Klarheit Kurrent Extrabold"/>
              </a:rPr>
              <a:t>Profil des 1 800 </a:t>
            </a:r>
            <a:r>
              <a:rPr lang="fr-FR" sz="1600" dirty="0">
                <a:solidFill>
                  <a:srgbClr val="003338"/>
                </a:solidFill>
                <a:latin typeface="+mn-lt"/>
              </a:rPr>
              <a:t>propriétaires bailleurs </a:t>
            </a:r>
            <a:r>
              <a:rPr lang="fr-FR" sz="1600" dirty="0">
                <a:latin typeface="+mn-lt"/>
              </a:rPr>
              <a:t/>
            </a:r>
            <a:br>
              <a:rPr lang="fr-FR" sz="1600" dirty="0">
                <a:latin typeface="+mn-lt"/>
              </a:rPr>
            </a:br>
            <a:r>
              <a:rPr lang="fr-FR" sz="1600" dirty="0">
                <a:solidFill>
                  <a:srgbClr val="003338"/>
                </a:solidFill>
                <a:latin typeface="+mn-lt"/>
              </a:rPr>
              <a:t>rencontrés en 2024 par Bail </a:t>
            </a:r>
            <a:r>
              <a:rPr lang="fr-FR" sz="1600" dirty="0" err="1">
                <a:solidFill>
                  <a:srgbClr val="003338"/>
                </a:solidFill>
                <a:latin typeface="+mn-lt"/>
              </a:rPr>
              <a:t>Rénov</a:t>
            </a:r>
            <a:r>
              <a:rPr lang="fr-FR" sz="1600" dirty="0">
                <a:solidFill>
                  <a:srgbClr val="003338"/>
                </a:solidFill>
                <a:latin typeface="+mn-lt"/>
              </a:rPr>
              <a:t>’</a:t>
            </a:r>
            <a:endParaRPr lang="fr-FR" sz="1200" i="0" u="none" strike="noStrike" kern="1200" cap="none" spc="0" normalizeH="0" baseline="0" noProof="0" dirty="0">
              <a:ln>
                <a:noFill/>
              </a:ln>
              <a:solidFill>
                <a:srgbClr val="003338"/>
              </a:solidFill>
              <a:effectLst/>
              <a:uLnTx/>
              <a:uFillTx/>
              <a:latin typeface="+mn-lt"/>
              <a:ea typeface="Klarheit Kurrent Book"/>
            </a:endParaRPr>
          </a:p>
          <a:p>
            <a:pPr marR="0" lvl="0" algn="l" defTabSz="914400">
              <a:lnSpc>
                <a:spcPct val="100000"/>
              </a:lnSpc>
              <a:spcBef>
                <a:spcPts val="0"/>
              </a:spcBef>
              <a:spcAft>
                <a:spcPts val="0"/>
              </a:spcAft>
              <a:tabLst/>
              <a:defRPr/>
            </a:pPr>
            <a:endParaRPr lang="fr-FR" sz="1600" dirty="0">
              <a:solidFill>
                <a:srgbClr val="000000"/>
              </a:solidFill>
              <a:latin typeface="Aptos"/>
              <a:ea typeface="Klarheit Kurrent Book"/>
            </a:endParaRPr>
          </a:p>
          <a:p>
            <a:pPr algn="l">
              <a:defRPr/>
            </a:pPr>
            <a:r>
              <a:rPr lang="fr-FR" sz="1600" dirty="0">
                <a:solidFill>
                  <a:srgbClr val="000000"/>
                </a:solidFill>
                <a:latin typeface="Aptos"/>
                <a:ea typeface="Klarheit Kurrent Book"/>
              </a:rPr>
              <a:t>La situation socio-professionnelle des PB:</a:t>
            </a:r>
            <a:endParaRPr lang="en-US" sz="1600" dirty="0">
              <a:solidFill>
                <a:srgbClr val="000000"/>
              </a:solidFill>
              <a:latin typeface="Aptos"/>
              <a:ea typeface="Klarheit Kurrent Book"/>
            </a:endParaRPr>
          </a:p>
          <a:p>
            <a:pPr algn="l">
              <a:defRPr/>
            </a:pPr>
            <a:endParaRPr lang="fr-FR" sz="1400" dirty="0">
              <a:solidFill>
                <a:srgbClr val="000000"/>
              </a:solidFill>
              <a:latin typeface="Aptos"/>
              <a:ea typeface="Klarheit Kurrent Book"/>
            </a:endParaRPr>
          </a:p>
          <a:p>
            <a:pPr marL="285750" indent="-285750" algn="l">
              <a:buFont typeface="Arial,Sans-Serif"/>
              <a:buChar char="•"/>
              <a:defRPr/>
            </a:pPr>
            <a:r>
              <a:rPr lang="fr-FR" sz="1400" b="1" dirty="0">
                <a:solidFill>
                  <a:srgbClr val="000000"/>
                </a:solidFill>
                <a:latin typeface="Aptos"/>
                <a:ea typeface="Klarheit Kurrent Book"/>
              </a:rPr>
              <a:t>La majorité des PB sont retraités </a:t>
            </a:r>
            <a:r>
              <a:rPr lang="fr-FR" sz="1400" dirty="0">
                <a:solidFill>
                  <a:srgbClr val="000000"/>
                </a:solidFill>
                <a:latin typeface="Aptos"/>
                <a:ea typeface="Klarheit Kurrent Book"/>
              </a:rPr>
              <a:t>(48,46%), la deuxième profession la plus représentée concerne </a:t>
            </a:r>
            <a:r>
              <a:rPr lang="fr-FR" sz="1400" b="1" dirty="0">
                <a:solidFill>
                  <a:srgbClr val="000000"/>
                </a:solidFill>
                <a:latin typeface="Aptos"/>
                <a:ea typeface="Klarheit Kurrent Book"/>
              </a:rPr>
              <a:t>les cadres supérieurs/professions libérales à 18,45%</a:t>
            </a:r>
            <a:endParaRPr lang="fr-FR" dirty="0"/>
          </a:p>
          <a:p>
            <a:pPr algn="l">
              <a:defRPr/>
            </a:pPr>
            <a:endParaRPr lang="fr-FR" sz="1200" dirty="0">
              <a:solidFill>
                <a:srgbClr val="003338"/>
              </a:solidFill>
              <a:latin typeface="+mn-lt"/>
              <a:ea typeface="Klarheit Kurrent Book"/>
            </a:endParaRPr>
          </a:p>
          <a:p>
            <a:pPr marR="0" lvl="0" algn="just" defTabSz="914400" rtl="0" eaLnBrk="1" fontAlgn="auto" latinLnBrk="0" hangingPunct="1">
              <a:lnSpc>
                <a:spcPct val="100000"/>
              </a:lnSpc>
              <a:spcBef>
                <a:spcPts val="0"/>
              </a:spcBef>
              <a:spcAft>
                <a:spcPts val="0"/>
              </a:spcAft>
              <a:buClrTx/>
              <a:buSzTx/>
              <a:tabLst/>
              <a:defRPr/>
            </a:pPr>
            <a:endParaRPr lang="fr-FR" sz="1800" b="1" i="0" u="none" strike="noStrike" kern="1200" cap="none" spc="0" normalizeH="0" baseline="0" noProof="0" dirty="0">
              <a:ln>
                <a:noFill/>
              </a:ln>
              <a:solidFill>
                <a:srgbClr val="0F4045"/>
              </a:solidFill>
              <a:effectLst/>
              <a:uLnTx/>
              <a:uFillTx/>
              <a:latin typeface="+mn-lt"/>
              <a:ea typeface="Klarheit Kurrent Book"/>
            </a:endParaRPr>
          </a:p>
          <a:p>
            <a:pPr marL="342900" indent="-342900" algn="just">
              <a:buFontTx/>
              <a:buChar char="-"/>
              <a:defRPr/>
            </a:pPr>
            <a:endParaRPr lang="fr-FR" sz="1800" dirty="0">
              <a:solidFill>
                <a:srgbClr val="0F4045"/>
              </a:solidFill>
              <a:latin typeface="+mn-lt"/>
              <a:ea typeface="Klarheit Kurrent Book"/>
            </a:endParaRPr>
          </a:p>
          <a:p>
            <a:pPr marL="342900" indent="-342900" algn="just">
              <a:buFontTx/>
              <a:buChar char="-"/>
              <a:defRPr/>
            </a:pPr>
            <a:endParaRPr lang="fr-FR" sz="1800" dirty="0">
              <a:solidFill>
                <a:srgbClr val="0F4045"/>
              </a:solidFill>
              <a:latin typeface="+mn-lt"/>
              <a:ea typeface="Klarheit Kurrent Book"/>
            </a:endParaRPr>
          </a:p>
        </p:txBody>
      </p:sp>
      <p:graphicFrame>
        <p:nvGraphicFramePr>
          <p:cNvPr id="13" name="Graphique 12">
            <a:extLst>
              <a:ext uri="{FF2B5EF4-FFF2-40B4-BE49-F238E27FC236}">
                <a16:creationId xmlns:a16="http://schemas.microsoft.com/office/drawing/2014/main" xmlns="" id="{BE76F7A3-39F4-81E6-67D1-C518A4CC8938}"/>
              </a:ext>
            </a:extLst>
          </p:cNvPr>
          <p:cNvGraphicFramePr/>
          <p:nvPr>
            <p:extLst>
              <p:ext uri="{D42A27DB-BD31-4B8C-83A1-F6EECF244321}">
                <p14:modId xmlns:p14="http://schemas.microsoft.com/office/powerpoint/2010/main" val="3846601575"/>
              </p:ext>
            </p:extLst>
          </p:nvPr>
        </p:nvGraphicFramePr>
        <p:xfrm>
          <a:off x="1487424" y="3429000"/>
          <a:ext cx="4444963" cy="3639540"/>
        </p:xfrm>
        <a:graphic>
          <a:graphicData uri="http://schemas.openxmlformats.org/drawingml/2006/chart">
            <c:chart xmlns:c="http://schemas.openxmlformats.org/drawingml/2006/chart" xmlns:r="http://schemas.openxmlformats.org/officeDocument/2006/relationships" r:id="rId3"/>
          </a:graphicData>
        </a:graphic>
      </p:graphicFrame>
      <p:pic>
        <p:nvPicPr>
          <p:cNvPr id="15" name="Image 14" descr="Une image contenant texte, Police, logo, Graphique&#10;&#10;Description générée automatiquement">
            <a:extLst>
              <a:ext uri="{FF2B5EF4-FFF2-40B4-BE49-F238E27FC236}">
                <a16:creationId xmlns:a16="http://schemas.microsoft.com/office/drawing/2014/main" xmlns="" id="{24D371A8-7B4A-CBFC-2B50-5253879226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2655" y="6280698"/>
            <a:ext cx="1156721" cy="447288"/>
          </a:xfrm>
          <a:prstGeom prst="rect">
            <a:avLst/>
          </a:prstGeom>
        </p:spPr>
      </p:pic>
    </p:spTree>
    <p:extLst>
      <p:ext uri="{BB962C8B-B14F-4D97-AF65-F5344CB8AC3E}">
        <p14:creationId xmlns:p14="http://schemas.microsoft.com/office/powerpoint/2010/main" val="3739506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99D5059-51B3-9174-BF35-349E3DE624B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xmlns="" id="{07F106CD-57C5-03D7-C4EE-08A5FA21C9ED}"/>
              </a:ext>
            </a:extLst>
          </p:cNvPr>
          <p:cNvSpPr>
            <a:spLocks noGrp="1"/>
          </p:cNvSpPr>
          <p:nvPr>
            <p:ph type="title" idx="4294967295"/>
          </p:nvPr>
        </p:nvSpPr>
        <p:spPr>
          <a:xfrm>
            <a:off x="397471" y="788511"/>
            <a:ext cx="11087100" cy="430887"/>
          </a:xfrm>
        </p:spPr>
        <p:txBody>
          <a:bodyPr/>
          <a:lstStyle/>
          <a:p>
            <a:r>
              <a:rPr lang="fr-FR" sz="2800">
                <a:solidFill>
                  <a:schemeClr val="accent1"/>
                </a:solidFill>
              </a:rPr>
              <a:t>REX</a:t>
            </a:r>
            <a:r>
              <a:rPr lang="fr-FR" sz="2800"/>
              <a:t> – </a:t>
            </a:r>
            <a:r>
              <a:rPr lang="fr-FR" sz="2400"/>
              <a:t>coordination </a:t>
            </a:r>
            <a:r>
              <a:rPr lang="fr-FR" sz="2400" err="1"/>
              <a:t>Slime</a:t>
            </a:r>
            <a:r>
              <a:rPr lang="fr-FR" sz="2400"/>
              <a:t> x TZEE x Bail </a:t>
            </a:r>
            <a:r>
              <a:rPr lang="fr-FR" sz="2400" err="1"/>
              <a:t>Rénov</a:t>
            </a:r>
            <a:r>
              <a:rPr lang="fr-FR" sz="2400"/>
              <a:t>’</a:t>
            </a:r>
            <a:endParaRPr lang="fr-FR" sz="2800"/>
          </a:p>
        </p:txBody>
      </p:sp>
      <p:pic>
        <p:nvPicPr>
          <p:cNvPr id="4" name="Image 3" descr="Une image contenant texte, cercle, disque compact&#10;&#10;Le contenu généré par l’IA peut être incorrect.">
            <a:extLst>
              <a:ext uri="{FF2B5EF4-FFF2-40B4-BE49-F238E27FC236}">
                <a16:creationId xmlns:a16="http://schemas.microsoft.com/office/drawing/2014/main" xmlns="" id="{49090C29-8261-51C5-861E-99425826EE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2846" y="1076979"/>
            <a:ext cx="9206308" cy="5781021"/>
          </a:xfrm>
          <a:prstGeom prst="rect">
            <a:avLst/>
          </a:prstGeom>
        </p:spPr>
      </p:pic>
      <p:sp>
        <p:nvSpPr>
          <p:cNvPr id="3" name="Titre 1">
            <a:extLst>
              <a:ext uri="{FF2B5EF4-FFF2-40B4-BE49-F238E27FC236}">
                <a16:creationId xmlns:a16="http://schemas.microsoft.com/office/drawing/2014/main" xmlns="" id="{A53FEB77-B05A-17F4-2313-EB6D46BE061E}"/>
              </a:ext>
            </a:extLst>
          </p:cNvPr>
          <p:cNvSpPr txBox="1">
            <a:spLocks/>
          </p:cNvSpPr>
          <p:nvPr/>
        </p:nvSpPr>
        <p:spPr>
          <a:xfrm>
            <a:off x="322235" y="203376"/>
            <a:ext cx="10873729" cy="905810"/>
          </a:xfrm>
          <a:prstGeom prst="rect">
            <a:avLst/>
          </a:prstGeom>
        </p:spPr>
        <p:txBody>
          <a:bodyPr/>
          <a:lst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a:ln>
                  <a:noFill/>
                </a:ln>
                <a:solidFill>
                  <a:srgbClr val="CDE10A"/>
                </a:solidFill>
                <a:effectLst/>
                <a:uLnTx/>
                <a:uFillTx/>
                <a:latin typeface="Klarheit Kurrent Extrabold"/>
                <a:ea typeface="Klarheit Kurrent Book" panose="00000500000000000000" pitchFamily="50" charset="0"/>
                <a:cs typeface="+mj-cs"/>
              </a:rPr>
              <a:t>Ateliers et entretiens individuels</a:t>
            </a:r>
          </a:p>
        </p:txBody>
      </p:sp>
    </p:spTree>
    <p:extLst>
      <p:ext uri="{BB962C8B-B14F-4D97-AF65-F5344CB8AC3E}">
        <p14:creationId xmlns:p14="http://schemas.microsoft.com/office/powerpoint/2010/main" val="950482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5746FF7-3563-D6A1-814E-600B5303A546}"/>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xmlns="" id="{9859758E-D68F-D672-B608-A3A5A061B85D}"/>
              </a:ext>
            </a:extLst>
          </p:cNvPr>
          <p:cNvSpPr/>
          <p:nvPr/>
        </p:nvSpPr>
        <p:spPr>
          <a:xfrm>
            <a:off x="439838" y="5567423"/>
            <a:ext cx="1226916" cy="1087201"/>
          </a:xfrm>
          <a:prstGeom prst="rect">
            <a:avLst/>
          </a:prstGeom>
          <a:solidFill>
            <a:schemeClr val="tx2"/>
          </a:solidFill>
          <a:ln>
            <a:solidFill>
              <a:schemeClr val="tx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16" name="Titre 1">
            <a:extLst>
              <a:ext uri="{FF2B5EF4-FFF2-40B4-BE49-F238E27FC236}">
                <a16:creationId xmlns:a16="http://schemas.microsoft.com/office/drawing/2014/main" xmlns="" id="{F93EC431-BD15-0485-8F35-F1DD51BF2287}"/>
              </a:ext>
            </a:extLst>
          </p:cNvPr>
          <p:cNvSpPr txBox="1">
            <a:spLocks/>
          </p:cNvSpPr>
          <p:nvPr/>
        </p:nvSpPr>
        <p:spPr>
          <a:xfrm>
            <a:off x="210494" y="91761"/>
            <a:ext cx="10873729" cy="1173855"/>
          </a:xfrm>
          <a:prstGeom prst="rect">
            <a:avLst/>
          </a:prstGeom>
        </p:spPr>
        <p:txBody>
          <a:bodyPr lIns="91440" tIns="45720" rIns="91440" bIns="45720" anchor="t"/>
          <a:lst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a:lstStyle>
          <a:p>
            <a:pPr>
              <a:defRPr/>
            </a:pPr>
            <a:r>
              <a:rPr lang="fr-FR" sz="3600" dirty="0">
                <a:solidFill>
                  <a:srgbClr val="00CF7D"/>
                </a:solidFill>
                <a:latin typeface="Klarheit Kurrent Extrabold"/>
                <a:ea typeface="Klarheit Kurrent Book"/>
              </a:rPr>
              <a:t>Chiffres Bail </a:t>
            </a:r>
            <a:r>
              <a:rPr lang="fr-FR" sz="3600" dirty="0" err="1">
                <a:solidFill>
                  <a:srgbClr val="00CF7D"/>
                </a:solidFill>
                <a:latin typeface="Klarheit Kurrent Extrabold"/>
                <a:ea typeface="Klarheit Kurrent Book"/>
              </a:rPr>
              <a:t>Rénov</a:t>
            </a:r>
            <a:r>
              <a:rPr lang="fr-FR" sz="3600" dirty="0">
                <a:solidFill>
                  <a:srgbClr val="00CF7D"/>
                </a:solidFill>
                <a:latin typeface="Klarheit Kurrent Extrabold"/>
                <a:ea typeface="Klarheit Kurrent Book"/>
              </a:rPr>
              <a:t>’</a:t>
            </a:r>
          </a:p>
          <a:p>
            <a:pPr>
              <a:defRPr/>
            </a:pPr>
            <a:r>
              <a:rPr lang="fr-FR" sz="3600" dirty="0">
                <a:solidFill>
                  <a:schemeClr val="accent3"/>
                </a:solidFill>
                <a:latin typeface="Klarheit Kurrent Extrabold"/>
                <a:ea typeface="Klarheit Kurrent Book"/>
              </a:rPr>
              <a:t>Département </a:t>
            </a:r>
          </a:p>
        </p:txBody>
      </p:sp>
      <p:sp>
        <p:nvSpPr>
          <p:cNvPr id="7" name="Espace réservé du contenu 2">
            <a:extLst>
              <a:ext uri="{FF2B5EF4-FFF2-40B4-BE49-F238E27FC236}">
                <a16:creationId xmlns:a16="http://schemas.microsoft.com/office/drawing/2014/main" xmlns="" id="{1E3EAD17-7B4E-7332-C2C7-BF4B16630A4C}"/>
              </a:ext>
            </a:extLst>
          </p:cNvPr>
          <p:cNvSpPr txBox="1">
            <a:spLocks/>
          </p:cNvSpPr>
          <p:nvPr/>
        </p:nvSpPr>
        <p:spPr>
          <a:xfrm>
            <a:off x="439838" y="1708049"/>
            <a:ext cx="4433496" cy="371961"/>
          </a:xfrm>
          <a:prstGeom prst="rect">
            <a:avLst/>
          </a:prstGeom>
        </p:spPr>
        <p:txBody>
          <a:bodyPr vert="horz" wrap="square" lIns="36000" tIns="0" rIns="36000" bIns="0" rtlCol="0" anchor="t">
            <a:spAutoFit/>
          </a:bodyPr>
          <a:lst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7000"/>
              </a:lnSpc>
              <a:spcAft>
                <a:spcPts val="300"/>
              </a:spcAft>
              <a:defRPr/>
            </a:pPr>
            <a:r>
              <a:rPr kumimoji="0" lang="fr-FR" sz="2400" b="1" i="0" u="none" strike="noStrike" kern="1200" cap="none" spc="0" normalizeH="0" baseline="0" noProof="0" dirty="0">
                <a:ln>
                  <a:noFill/>
                </a:ln>
                <a:solidFill>
                  <a:srgbClr val="00CE7C"/>
                </a:solidFill>
                <a:effectLst/>
                <a:uLnTx/>
                <a:uFillTx/>
                <a:latin typeface="Klarheit Kurrent Book"/>
                <a:ea typeface="+mn-ea"/>
                <a:cs typeface="Times New Roman"/>
              </a:rPr>
              <a:t>   XX</a:t>
            </a:r>
            <a:r>
              <a:rPr lang="fr-FR" sz="2400" b="1" dirty="0">
                <a:solidFill>
                  <a:srgbClr val="00CE7C"/>
                </a:solidFill>
                <a:latin typeface="Klarheit Kurrent Book"/>
                <a:cs typeface="Times New Roman"/>
              </a:rPr>
              <a:t> </a:t>
            </a:r>
            <a:r>
              <a:rPr lang="fr-FR" sz="1600" dirty="0">
                <a:solidFill>
                  <a:prstClr val="white"/>
                </a:solidFill>
                <a:latin typeface="Klarheit Kurrent Book"/>
                <a:cs typeface="Times New Roman"/>
              </a:rPr>
              <a:t>visites logements</a:t>
            </a:r>
            <a:r>
              <a:rPr kumimoji="0" lang="fr-FR" sz="1600" b="0" i="0" u="none" strike="noStrike" kern="1200" cap="none" spc="0" normalizeH="0" baseline="0" noProof="0" dirty="0">
                <a:ln>
                  <a:noFill/>
                </a:ln>
                <a:solidFill>
                  <a:prstClr val="white"/>
                </a:solidFill>
                <a:effectLst/>
                <a:uLnTx/>
                <a:uFillTx/>
                <a:latin typeface="Klarheit Kurrent Book"/>
                <a:ea typeface="+mn-ea"/>
                <a:cs typeface="Times New Roman"/>
              </a:rPr>
              <a:t> PB </a:t>
            </a:r>
          </a:p>
        </p:txBody>
      </p:sp>
      <p:sp>
        <p:nvSpPr>
          <p:cNvPr id="8" name="Espace réservé du contenu 2">
            <a:extLst>
              <a:ext uri="{FF2B5EF4-FFF2-40B4-BE49-F238E27FC236}">
                <a16:creationId xmlns:a16="http://schemas.microsoft.com/office/drawing/2014/main" xmlns="" id="{6EB5710E-587E-6CC9-6F8F-B042D9041271}"/>
              </a:ext>
            </a:extLst>
          </p:cNvPr>
          <p:cNvSpPr txBox="1">
            <a:spLocks/>
          </p:cNvSpPr>
          <p:nvPr/>
        </p:nvSpPr>
        <p:spPr>
          <a:xfrm>
            <a:off x="439838" y="3559431"/>
            <a:ext cx="4433496" cy="371961"/>
          </a:xfrm>
          <a:prstGeom prst="rect">
            <a:avLst/>
          </a:prstGeom>
        </p:spPr>
        <p:txBody>
          <a:bodyPr vert="horz" wrap="square" lIns="36000" tIns="0" rIns="36000" bIns="0" rtlCol="0" anchor="t">
            <a:spAutoFit/>
          </a:bodyPr>
          <a:lst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7000"/>
              </a:lnSpc>
              <a:spcAft>
                <a:spcPts val="800"/>
              </a:spcAft>
              <a:defRPr/>
            </a:pPr>
            <a:r>
              <a:rPr kumimoji="0" lang="fr-FR" sz="2400" b="1" i="0" u="none" strike="noStrike" kern="1200" cap="none" spc="0" normalizeH="0" baseline="0" noProof="0" dirty="0">
                <a:ln>
                  <a:noFill/>
                </a:ln>
                <a:solidFill>
                  <a:srgbClr val="00CE7C"/>
                </a:solidFill>
                <a:effectLst/>
                <a:uLnTx/>
                <a:uFillTx/>
                <a:latin typeface="Klarheit Kurrent Book"/>
                <a:ea typeface="+mn-ea"/>
                <a:cs typeface="Times New Roman"/>
              </a:rPr>
              <a:t>      XX</a:t>
            </a:r>
            <a:r>
              <a:rPr lang="fr-FR" sz="2400" b="1" dirty="0">
                <a:solidFill>
                  <a:srgbClr val="00CE7C"/>
                </a:solidFill>
                <a:latin typeface="Klarheit Kurrent Book"/>
                <a:cs typeface="Times New Roman"/>
              </a:rPr>
              <a:t> </a:t>
            </a:r>
            <a:r>
              <a:rPr kumimoji="0" lang="fr-FR" sz="1600" b="1" i="0" u="none" strike="noStrike" kern="1200" cap="none" spc="0" normalizeH="0" baseline="0" noProof="0" dirty="0">
                <a:ln>
                  <a:noFill/>
                </a:ln>
                <a:solidFill>
                  <a:schemeClr val="bg1"/>
                </a:solidFill>
                <a:effectLst/>
                <a:uLnTx/>
                <a:uFillTx/>
                <a:latin typeface="Klarheit Kurrent Book"/>
                <a:ea typeface="+mn-ea"/>
                <a:cs typeface="Times New Roman"/>
              </a:rPr>
              <a:t>entretiens locataires </a:t>
            </a:r>
          </a:p>
        </p:txBody>
      </p:sp>
      <p:sp>
        <p:nvSpPr>
          <p:cNvPr id="9" name="Espace réservé du contenu 2">
            <a:extLst>
              <a:ext uri="{FF2B5EF4-FFF2-40B4-BE49-F238E27FC236}">
                <a16:creationId xmlns:a16="http://schemas.microsoft.com/office/drawing/2014/main" xmlns="" id="{0AF2E336-8E84-72C4-A414-EE71827EF70B}"/>
              </a:ext>
            </a:extLst>
          </p:cNvPr>
          <p:cNvSpPr txBox="1">
            <a:spLocks/>
          </p:cNvSpPr>
          <p:nvPr/>
        </p:nvSpPr>
        <p:spPr>
          <a:xfrm>
            <a:off x="439838" y="2164201"/>
            <a:ext cx="4433496" cy="1111779"/>
          </a:xfrm>
          <a:prstGeom prst="rect">
            <a:avLst/>
          </a:prstGeom>
        </p:spPr>
        <p:txBody>
          <a:bodyPr vert="horz" wrap="square" lIns="36000" tIns="0" rIns="36000" bIns="0" rtlCol="0" anchor="t">
            <a:spAutoFit/>
          </a:bodyPr>
          <a:lst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fr-FR" sz="2400" b="1" i="0" u="none" strike="noStrike" kern="1200" cap="none" spc="0" normalizeH="0" baseline="0" noProof="0" dirty="0">
                <a:ln>
                  <a:noFill/>
                </a:ln>
                <a:solidFill>
                  <a:srgbClr val="00CE7C"/>
                </a:solidFill>
                <a:effectLst/>
                <a:uLnTx/>
                <a:uFillTx/>
                <a:latin typeface="Klarheit Kurrent Book"/>
                <a:ea typeface="+mn-ea"/>
                <a:cs typeface="Times New Roman"/>
              </a:rPr>
              <a:t>     X </a:t>
            </a:r>
            <a:r>
              <a:rPr kumimoji="0" lang="fr-FR" sz="1600" b="1" i="0" u="none" strike="noStrike" kern="1200" cap="none" spc="0" normalizeH="0" baseline="0" noProof="0" dirty="0">
                <a:ln>
                  <a:noFill/>
                </a:ln>
                <a:solidFill>
                  <a:prstClr val="white"/>
                </a:solidFill>
                <a:effectLst/>
                <a:uLnTx/>
                <a:uFillTx/>
                <a:latin typeface="Klarheit Kurrent Book"/>
                <a:ea typeface="+mn-ea"/>
                <a:cs typeface="Times New Roman"/>
              </a:rPr>
              <a:t>ateliers collectifs PB </a:t>
            </a:r>
          </a:p>
          <a:p>
            <a:pPr algn="just">
              <a:lnSpc>
                <a:spcPct val="107000"/>
              </a:lnSpc>
              <a:spcAft>
                <a:spcPts val="800"/>
              </a:spcAft>
              <a:defRPr/>
            </a:pPr>
            <a:r>
              <a:rPr kumimoji="0" lang="fr-FR" sz="1600" b="1" i="0" u="none" strike="noStrike" kern="1200" cap="none" spc="0" normalizeH="0" baseline="0" noProof="0" dirty="0">
                <a:ln>
                  <a:noFill/>
                </a:ln>
                <a:solidFill>
                  <a:prstClr val="white"/>
                </a:solidFill>
                <a:effectLst/>
                <a:uLnTx/>
                <a:uFillTx/>
                <a:latin typeface="Klarheit Kurrent Book"/>
                <a:ea typeface="+mn-ea"/>
                <a:cs typeface="Times New Roman"/>
              </a:rPr>
              <a:t>	</a:t>
            </a:r>
            <a:r>
              <a:rPr kumimoji="0" lang="fr-FR" sz="1600" b="0" i="0" u="none" strike="noStrike" kern="1200" cap="none" spc="0" normalizeH="0" baseline="0" noProof="0" dirty="0">
                <a:ln>
                  <a:noFill/>
                </a:ln>
                <a:solidFill>
                  <a:prstClr val="white"/>
                </a:solidFill>
                <a:effectLst/>
                <a:uLnTx/>
                <a:uFillTx/>
                <a:latin typeface="Klarheit Kurrent Book"/>
                <a:ea typeface="+mn-ea"/>
                <a:cs typeface="Times New Roman"/>
              </a:rPr>
              <a:t>soit XX</a:t>
            </a:r>
            <a:r>
              <a:rPr lang="fr-FR" sz="1600" dirty="0">
                <a:solidFill>
                  <a:prstClr val="white"/>
                </a:solidFill>
                <a:latin typeface="Klarheit Kurrent Book"/>
                <a:cs typeface="Times New Roman"/>
              </a:rPr>
              <a:t> logements</a:t>
            </a:r>
            <a:r>
              <a:rPr kumimoji="0" lang="fr-FR" sz="1600" b="0" i="0" u="none" strike="noStrike" kern="1200" cap="none" spc="0" normalizeH="0" baseline="0" noProof="0" dirty="0">
                <a:ln>
                  <a:noFill/>
                </a:ln>
                <a:solidFill>
                  <a:prstClr val="white"/>
                </a:solidFill>
                <a:effectLst/>
                <a:uLnTx/>
                <a:uFillTx/>
                <a:latin typeface="Klarheit Kurrent Book"/>
                <a:ea typeface="+mn-ea"/>
                <a:cs typeface="Times New Roman"/>
              </a:rPr>
              <a:t> concernés</a:t>
            </a:r>
            <a:r>
              <a:rPr lang="fr-FR" sz="1600" dirty="0">
                <a:solidFill>
                  <a:prstClr val="white"/>
                </a:solidFill>
                <a:latin typeface="Klarheit Kurrent Book"/>
                <a:cs typeface="Times New Roman"/>
              </a:rPr>
              <a:t> </a:t>
            </a:r>
            <a:endParaRPr lang="fr-FR" sz="1600" b="0" i="0" u="none" strike="noStrike" kern="1200" cap="none" spc="0" normalizeH="0" baseline="0" noProof="0" dirty="0">
              <a:ln>
                <a:noFill/>
              </a:ln>
              <a:solidFill>
                <a:prstClr val="white"/>
              </a:solidFill>
              <a:effectLst/>
              <a:uLnTx/>
              <a:uFillTx/>
              <a:latin typeface="Klarheit Kurrent Book"/>
              <a:ea typeface="Klarheit Kurrent Book"/>
              <a:cs typeface="Times New Roman" panose="02020603050405020304" pitchFamily="18" charset="0"/>
            </a:endParaRPr>
          </a:p>
          <a:p>
            <a:pPr marL="0" marR="0" lvl="0" indent="0" algn="just" defTabSz="442913" rtl="0" eaLnBrk="1" fontAlgn="auto" latinLnBrk="0" hangingPunct="1">
              <a:lnSpc>
                <a:spcPct val="107000"/>
              </a:lnSpc>
              <a:spcBef>
                <a:spcPts val="0"/>
              </a:spcBef>
              <a:spcAft>
                <a:spcPts val="800"/>
              </a:spcAft>
              <a:buClrTx/>
              <a:buSzTx/>
              <a:buFontTx/>
              <a:buNone/>
              <a:tabLst/>
              <a:defRPr/>
            </a:pPr>
            <a:r>
              <a:rPr kumimoji="0" lang="fr-FR" sz="1600" b="0" i="0" u="none" strike="noStrike" kern="1200" cap="none" spc="0" normalizeH="0" baseline="0" noProof="0" dirty="0">
                <a:ln>
                  <a:noFill/>
                </a:ln>
                <a:solidFill>
                  <a:prstClr val="white"/>
                </a:solidFill>
                <a:effectLst/>
                <a:uLnTx/>
                <a:uFillTx/>
                <a:latin typeface="Klarheit Kurrent Book"/>
                <a:ea typeface="+mn-ea"/>
                <a:cs typeface="Times New Roman"/>
              </a:rPr>
              <a:t>	Soit au global </a:t>
            </a:r>
            <a:r>
              <a:rPr kumimoji="0" lang="fr-FR" sz="1600" b="0" i="0" u="none" strike="noStrike" kern="1200" cap="none" spc="0" normalizeH="0" baseline="0" noProof="0" dirty="0">
                <a:ln>
                  <a:noFill/>
                </a:ln>
                <a:solidFill>
                  <a:srgbClr val="00CE7C"/>
                </a:solidFill>
                <a:effectLst/>
                <a:uLnTx/>
                <a:uFillTx/>
                <a:latin typeface="Klarheit Kurrent Book"/>
                <a:ea typeface="+mn-ea"/>
                <a:cs typeface="Times New Roman"/>
              </a:rPr>
              <a:t>XXPB rencontrés</a:t>
            </a:r>
            <a:endParaRPr lang="fr-FR" sz="1600" b="0" i="0" u="none" strike="noStrike" kern="1200" cap="none" spc="0" normalizeH="0" baseline="0" noProof="0" dirty="0">
              <a:ln>
                <a:noFill/>
              </a:ln>
              <a:solidFill>
                <a:srgbClr val="00CE7C"/>
              </a:solidFill>
              <a:effectLst/>
              <a:uLnTx/>
              <a:uFillTx/>
              <a:latin typeface="Klarheit Kurrent Book"/>
              <a:ea typeface="Klarheit Kurrent Book"/>
              <a:cs typeface="Times New Roman"/>
            </a:endParaRPr>
          </a:p>
        </p:txBody>
      </p:sp>
      <p:sp>
        <p:nvSpPr>
          <p:cNvPr id="2" name="Flèche : pentagone 1">
            <a:extLst>
              <a:ext uri="{FF2B5EF4-FFF2-40B4-BE49-F238E27FC236}">
                <a16:creationId xmlns:a16="http://schemas.microsoft.com/office/drawing/2014/main" xmlns="" id="{F771E9B6-33A0-69F6-5A94-E1B541A8278D}"/>
              </a:ext>
            </a:extLst>
          </p:cNvPr>
          <p:cNvSpPr/>
          <p:nvPr/>
        </p:nvSpPr>
        <p:spPr>
          <a:xfrm>
            <a:off x="444685" y="4601812"/>
            <a:ext cx="305381" cy="205412"/>
          </a:xfrm>
          <a:prstGeom prst="homePlate">
            <a:avLst/>
          </a:prstGeom>
          <a:solidFill>
            <a:srgbClr val="CCE0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10" name="Espace réservé du contenu 2">
            <a:extLst>
              <a:ext uri="{FF2B5EF4-FFF2-40B4-BE49-F238E27FC236}">
                <a16:creationId xmlns:a16="http://schemas.microsoft.com/office/drawing/2014/main" xmlns="" id="{85A4D189-93C0-FDDD-5DAF-B647AC23DE46}"/>
              </a:ext>
            </a:extLst>
          </p:cNvPr>
          <p:cNvSpPr txBox="1">
            <a:spLocks/>
          </p:cNvSpPr>
          <p:nvPr/>
        </p:nvSpPr>
        <p:spPr>
          <a:xfrm>
            <a:off x="597988" y="4465204"/>
            <a:ext cx="4433496" cy="1720151"/>
          </a:xfrm>
          <a:prstGeom prst="rect">
            <a:avLst/>
          </a:prstGeom>
        </p:spPr>
        <p:txBody>
          <a:bodyPr vert="horz" wrap="square" lIns="36000" tIns="0" rIns="36000" bIns="0" rtlCol="0" anchor="t">
            <a:spAutoFit/>
          </a:bodyPr>
          <a:lst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Aft>
                <a:spcPts val="800"/>
              </a:spcAft>
              <a:defRPr/>
            </a:pPr>
            <a:r>
              <a:rPr kumimoji="0" lang="fr-FR" sz="2400" b="1" i="0" u="none" strike="noStrike" kern="1200" cap="none" spc="0" normalizeH="0" baseline="0" noProof="0" dirty="0">
                <a:ln>
                  <a:noFill/>
                </a:ln>
                <a:solidFill>
                  <a:srgbClr val="00CE7C"/>
                </a:solidFill>
                <a:effectLst/>
                <a:uLnTx/>
                <a:uFillTx/>
                <a:latin typeface="Klarheit Kurrent Book"/>
                <a:ea typeface="+mn-ea"/>
                <a:cs typeface="Times New Roman"/>
              </a:rPr>
              <a:t>      </a:t>
            </a:r>
            <a:r>
              <a:rPr kumimoji="0" lang="fr-FR" sz="2400" b="1" i="0" u="none" strike="noStrike" kern="1200" cap="none" spc="0" normalizeH="0" baseline="0" noProof="0" dirty="0">
                <a:ln>
                  <a:noFill/>
                </a:ln>
                <a:solidFill>
                  <a:schemeClr val="accent3"/>
                </a:solidFill>
                <a:effectLst/>
                <a:uLnTx/>
                <a:uFillTx/>
                <a:latin typeface="Klarheit Kurrent Book"/>
                <a:ea typeface="+mn-ea"/>
                <a:cs typeface="Times New Roman"/>
              </a:rPr>
              <a:t>précisions à apporter ? </a:t>
            </a:r>
            <a:r>
              <a:rPr lang="fr-FR" sz="1200" dirty="0">
                <a:latin typeface="Klarheit Kurrent Book"/>
                <a:ea typeface="Klarheit Kurrent Book"/>
                <a:cs typeface="Times New Roman"/>
              </a:rPr>
              <a:t/>
            </a:r>
            <a:br>
              <a:rPr lang="fr-FR" sz="1200" dirty="0">
                <a:latin typeface="Klarheit Kurrent Book"/>
                <a:ea typeface="Klarheit Kurrent Book"/>
                <a:cs typeface="Times New Roman"/>
              </a:rPr>
            </a:br>
            <a:r>
              <a:rPr lang="fr-FR" sz="1600" b="1" dirty="0">
                <a:solidFill>
                  <a:schemeClr val="bg1"/>
                </a:solidFill>
                <a:latin typeface="Klarheit Kurrent Book"/>
                <a:ea typeface="Klarheit Kurrent Book"/>
                <a:cs typeface="Times New Roman"/>
              </a:rPr>
              <a:t>  </a:t>
            </a:r>
            <a:r>
              <a:rPr lang="fr-FR" sz="1600" b="1" dirty="0">
                <a:latin typeface="Klarheit Kurrent Book"/>
                <a:cs typeface="Times New Roman"/>
              </a:rPr>
              <a:t/>
            </a:r>
            <a:br>
              <a:rPr lang="fr-FR" sz="1600" b="1" dirty="0">
                <a:latin typeface="Klarheit Kurrent Book"/>
                <a:cs typeface="Times New Roman"/>
              </a:rPr>
            </a:br>
            <a:endParaRPr lang="fr-FR" dirty="0">
              <a:solidFill>
                <a:schemeClr val="bg1"/>
              </a:solidFill>
            </a:endParaRPr>
          </a:p>
          <a:p>
            <a:pPr>
              <a:lnSpc>
                <a:spcPct val="107000"/>
              </a:lnSpc>
              <a:spcAft>
                <a:spcPts val="800"/>
              </a:spcAft>
              <a:defRPr/>
            </a:pPr>
            <a:r>
              <a:rPr lang="fr-FR" dirty="0">
                <a:ea typeface="Klarheit Kurrent Extrabold"/>
              </a:rPr>
              <a:t> </a:t>
            </a:r>
            <a:endParaRPr lang="fr-FR" dirty="0">
              <a:ea typeface="+mn-ea"/>
            </a:endParaRPr>
          </a:p>
        </p:txBody>
      </p:sp>
    </p:spTree>
    <p:extLst>
      <p:ext uri="{BB962C8B-B14F-4D97-AF65-F5344CB8AC3E}">
        <p14:creationId xmlns:p14="http://schemas.microsoft.com/office/powerpoint/2010/main" val="4014795468"/>
      </p:ext>
    </p:extLst>
  </p:cSld>
  <p:clrMapOvr>
    <a:masterClrMapping/>
  </p:clrMapOvr>
  <p:extLst>
    <p:ext uri="{6950BFC3-D8DA-4A85-94F7-54DA5524770B}">
      <p188:commentRel xmlns:p188="http://schemas.microsoft.com/office/powerpoint/2018/8/main" xmlns=""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xmlns="" id="{807BF398-FFFC-F60C-2C22-80F389EE9F65}"/>
              </a:ext>
            </a:extLst>
          </p:cNvPr>
          <p:cNvSpPr txBox="1"/>
          <p:nvPr/>
        </p:nvSpPr>
        <p:spPr>
          <a:xfrm>
            <a:off x="4802244" y="2996600"/>
            <a:ext cx="3519948" cy="677108"/>
          </a:xfrm>
          <a:prstGeom prst="rect">
            <a:avLst/>
          </a:prstGeom>
          <a:noFill/>
        </p:spPr>
        <p:txBody>
          <a:bodyPr wrap="square" lIns="36000" tIns="0" rIns="36000" bIns="0" rtlCol="0">
            <a:spAutoFit/>
          </a:bodyPr>
          <a:lstStyle/>
          <a:p>
            <a:r>
              <a:rPr lang="fr-FR" sz="4400"/>
              <a:t>bailrenov.fr</a:t>
            </a:r>
          </a:p>
        </p:txBody>
      </p:sp>
      <p:sp>
        <p:nvSpPr>
          <p:cNvPr id="5" name="Espace réservé du texte 12">
            <a:extLst>
              <a:ext uri="{FF2B5EF4-FFF2-40B4-BE49-F238E27FC236}">
                <a16:creationId xmlns:a16="http://schemas.microsoft.com/office/drawing/2014/main" xmlns="" id="{2F884356-79BD-C1AC-A978-6BAB2A420978}"/>
              </a:ext>
            </a:extLst>
          </p:cNvPr>
          <p:cNvSpPr txBox="1">
            <a:spLocks/>
          </p:cNvSpPr>
          <p:nvPr/>
        </p:nvSpPr>
        <p:spPr>
          <a:xfrm>
            <a:off x="3524248" y="3040681"/>
            <a:ext cx="1075157" cy="678985"/>
          </a:xfrm>
          <a:prstGeom prst="homePlate">
            <a:avLst/>
          </a:prstGeom>
          <a:noFill/>
          <a:ln w="66675">
            <a:solidFill>
              <a:srgbClr val="00CF7D"/>
            </a:solidFill>
            <a:miter lim="800000"/>
          </a:ln>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000000"/>
              </a:buClr>
              <a:buSzPts val="1633"/>
              <a:buFont typeface="Arial"/>
              <a:buNone/>
              <a:tabLst/>
              <a:defRPr/>
            </a:pPr>
            <a:endParaRPr kumimoji="0" lang="fr-FR" sz="2000" b="0" i="0" u="none" strike="noStrike" kern="1200" cap="none" spc="0" normalizeH="0" baseline="0" noProof="0">
              <a:ln>
                <a:noFill/>
              </a:ln>
              <a:solidFill>
                <a:srgbClr val="00CF7D"/>
              </a:solidFill>
              <a:effectLst/>
              <a:uLnTx/>
              <a:uFillTx/>
              <a:latin typeface="Klarheit Kurrent Extrabold"/>
              <a:ea typeface="+mn-ea"/>
              <a:cs typeface="+mn-cs"/>
            </a:endParaRPr>
          </a:p>
        </p:txBody>
      </p:sp>
      <p:sp>
        <p:nvSpPr>
          <p:cNvPr id="3" name="ZoneTexte 2">
            <a:extLst>
              <a:ext uri="{FF2B5EF4-FFF2-40B4-BE49-F238E27FC236}">
                <a16:creationId xmlns:a16="http://schemas.microsoft.com/office/drawing/2014/main" xmlns="" id="{0727E78C-3492-A66A-864E-26FA008D45C0}"/>
              </a:ext>
            </a:extLst>
          </p:cNvPr>
          <p:cNvSpPr txBox="1"/>
          <p:nvPr/>
        </p:nvSpPr>
        <p:spPr>
          <a:xfrm>
            <a:off x="4078841" y="5923022"/>
            <a:ext cx="7212456" cy="430887"/>
          </a:xfrm>
          <a:prstGeom prst="rect">
            <a:avLst/>
          </a:prstGeom>
          <a:noFill/>
        </p:spPr>
        <p:txBody>
          <a:bodyPr wrap="square" lIns="36000" tIns="0" rIns="36000" bIns="0" rtlCol="0">
            <a:spAutoFit/>
          </a:bodyPr>
          <a:lstStyle/>
          <a:p>
            <a:r>
              <a:rPr lang="fr-FR" sz="1400"/>
              <a:t>Bail </a:t>
            </a:r>
            <a:r>
              <a:rPr lang="fr-FR" sz="1400" err="1"/>
              <a:t>Rénov</a:t>
            </a:r>
            <a:r>
              <a:rPr lang="fr-FR" sz="1400"/>
              <a:t>’ s’inscrit en étroite collaboration avec France </a:t>
            </a:r>
            <a:r>
              <a:rPr lang="fr-FR" sz="1400" err="1"/>
              <a:t>Rénov</a:t>
            </a:r>
            <a:r>
              <a:rPr lang="fr-FR" sz="1400"/>
              <a:t>’</a:t>
            </a:r>
          </a:p>
          <a:p>
            <a:r>
              <a:rPr lang="fr-FR" sz="1400"/>
              <a:t>le service public de la rénovation de l’habitat</a:t>
            </a:r>
          </a:p>
        </p:txBody>
      </p:sp>
      <p:pic>
        <p:nvPicPr>
          <p:cNvPr id="6" name="Image 5" descr="Une image contenant texte, Police, logo, Graphique&#10;&#10;Description générée automatiquement">
            <a:extLst>
              <a:ext uri="{FF2B5EF4-FFF2-40B4-BE49-F238E27FC236}">
                <a16:creationId xmlns:a16="http://schemas.microsoft.com/office/drawing/2014/main" xmlns="" id="{8A47A8FA-9218-8C02-CB7B-A820CB5CF3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7796" y="5994072"/>
            <a:ext cx="930564" cy="359837"/>
          </a:xfrm>
          <a:prstGeom prst="rect">
            <a:avLst/>
          </a:prstGeom>
        </p:spPr>
      </p:pic>
      <p:pic>
        <p:nvPicPr>
          <p:cNvPr id="7" name="Image 6" descr="Une image contenant texte, Police, Graphique, cercle&#10;&#10;Description générée automatiquement">
            <a:extLst>
              <a:ext uri="{FF2B5EF4-FFF2-40B4-BE49-F238E27FC236}">
                <a16:creationId xmlns:a16="http://schemas.microsoft.com/office/drawing/2014/main" xmlns="" id="{BE62BA66-0E37-5472-09FF-56EA1C6449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3315" y="5883407"/>
            <a:ext cx="930564" cy="470502"/>
          </a:xfrm>
          <a:prstGeom prst="rect">
            <a:avLst/>
          </a:prstGeom>
          <a:ln>
            <a:noFill/>
          </a:ln>
        </p:spPr>
      </p:pic>
      <p:sp>
        <p:nvSpPr>
          <p:cNvPr id="2" name="ZoneTexte 1">
            <a:extLst>
              <a:ext uri="{FF2B5EF4-FFF2-40B4-BE49-F238E27FC236}">
                <a16:creationId xmlns:a16="http://schemas.microsoft.com/office/drawing/2014/main" xmlns="" id="{6E6CF103-05B3-6B92-024D-797145C46299}"/>
              </a:ext>
            </a:extLst>
          </p:cNvPr>
          <p:cNvSpPr txBox="1"/>
          <p:nvPr/>
        </p:nvSpPr>
        <p:spPr>
          <a:xfrm>
            <a:off x="1361418" y="1943450"/>
            <a:ext cx="5200800" cy="738664"/>
          </a:xfrm>
          <a:prstGeom prst="rect">
            <a:avLst/>
          </a:prstGeom>
          <a:noFill/>
        </p:spPr>
        <p:txBody>
          <a:bodyPr wrap="square" lIns="36000" tIns="0" rIns="36000" bIns="0" rtlCol="0">
            <a:spAutoFit/>
          </a:bodyPr>
          <a:lstStyle/>
          <a:p>
            <a:r>
              <a:rPr lang="fr-FR" sz="4800"/>
              <a:t>Nous contacter</a:t>
            </a:r>
          </a:p>
        </p:txBody>
      </p:sp>
    </p:spTree>
    <p:extLst>
      <p:ext uri="{BB962C8B-B14F-4D97-AF65-F5344CB8AC3E}">
        <p14:creationId xmlns:p14="http://schemas.microsoft.com/office/powerpoint/2010/main" val="810268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Espace réservé du contenu 2">
            <a:extLst>
              <a:ext uri="{FF2B5EF4-FFF2-40B4-BE49-F238E27FC236}">
                <a16:creationId xmlns:a16="http://schemas.microsoft.com/office/drawing/2014/main" xmlns="" id="{C68B6AF6-18FF-51D4-0FA2-A8CDC09D0CEC}"/>
              </a:ext>
            </a:extLst>
          </p:cNvPr>
          <p:cNvSpPr txBox="1">
            <a:spLocks/>
          </p:cNvSpPr>
          <p:nvPr/>
        </p:nvSpPr>
        <p:spPr>
          <a:xfrm>
            <a:off x="3548061" y="4304762"/>
            <a:ext cx="2677299" cy="1442050"/>
          </a:xfrm>
          <a:prstGeom prst="rect">
            <a:avLst/>
          </a:prstGeom>
          <a:solidFill>
            <a:srgbClr val="EEF4F2"/>
          </a:solidFill>
        </p:spPr>
        <p:txBody>
          <a:bodyPr vert="horz" wrap="square" lIns="251999" tIns="251999" rIns="251999" bIns="251999" rtlCol="0" anchor="ctr">
            <a:noAutofit/>
          </a:bodyPr>
          <a:lst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900"/>
              </a:spcBef>
              <a:spcAft>
                <a:spcPts val="0"/>
              </a:spcAft>
              <a:buClrTx/>
              <a:buSzPct val="125000"/>
              <a:buFontTx/>
              <a:buNone/>
              <a:tabLst/>
              <a:defRPr/>
            </a:pPr>
            <a:r>
              <a:rPr kumimoji="0" lang="fr-FR" sz="2000" b="0" i="0" u="none" strike="noStrike" kern="1200" cap="none" spc="0" normalizeH="0" baseline="0" noProof="0">
                <a:ln>
                  <a:noFill/>
                </a:ln>
                <a:solidFill>
                  <a:srgbClr val="003439"/>
                </a:solidFill>
                <a:effectLst/>
                <a:uLnTx/>
                <a:uFillTx/>
                <a:latin typeface="Klarheit Kurrent Extrabold"/>
                <a:ea typeface="+mn-ea"/>
                <a:cs typeface="Arial" charset="0"/>
              </a:rPr>
              <a:t>Les </a:t>
            </a:r>
            <a:br>
              <a:rPr kumimoji="0" lang="fr-FR" sz="2000" b="0" i="0" u="none" strike="noStrike" kern="1200" cap="none" spc="0" normalizeH="0" baseline="0" noProof="0">
                <a:ln>
                  <a:noFill/>
                </a:ln>
                <a:solidFill>
                  <a:srgbClr val="003439"/>
                </a:solidFill>
                <a:effectLst/>
                <a:uLnTx/>
                <a:uFillTx/>
                <a:latin typeface="Klarheit Kurrent Extrabold"/>
                <a:ea typeface="+mn-ea"/>
                <a:cs typeface="Arial" charset="0"/>
              </a:rPr>
            </a:br>
            <a:r>
              <a:rPr kumimoji="0" lang="fr-FR" sz="2000" b="0" i="0" u="none" strike="noStrike" kern="1200" cap="none" spc="0" normalizeH="0" baseline="0" noProof="0">
                <a:ln>
                  <a:noFill/>
                </a:ln>
                <a:solidFill>
                  <a:srgbClr val="003439"/>
                </a:solidFill>
                <a:effectLst/>
                <a:uLnTx/>
                <a:uFillTx/>
                <a:latin typeface="Klarheit Kurrent Extrabold"/>
                <a:ea typeface="+mn-ea"/>
                <a:cs typeface="Arial" charset="0"/>
              </a:rPr>
              <a:t>locataires</a:t>
            </a:r>
            <a:endParaRPr kumimoji="0" lang="fr-FR" sz="1200" b="0" i="0" u="none" strike="noStrike" kern="1200" cap="none" spc="0" normalizeH="0" baseline="0" noProof="0">
              <a:ln>
                <a:noFill/>
              </a:ln>
              <a:solidFill>
                <a:srgbClr val="003439"/>
              </a:solidFill>
              <a:effectLst/>
              <a:uLnTx/>
              <a:uFillTx/>
              <a:latin typeface="Klarheit Kurrent Book"/>
              <a:ea typeface="+mn-ea"/>
              <a:cs typeface="+mn-cs"/>
            </a:endParaRPr>
          </a:p>
        </p:txBody>
      </p:sp>
      <p:sp>
        <p:nvSpPr>
          <p:cNvPr id="37" name="Espace réservé du contenu 2">
            <a:extLst>
              <a:ext uri="{FF2B5EF4-FFF2-40B4-BE49-F238E27FC236}">
                <a16:creationId xmlns:a16="http://schemas.microsoft.com/office/drawing/2014/main" xmlns="" id="{BA2E74E9-0B09-A0CF-E1E2-C882F2BB0FD1}"/>
              </a:ext>
            </a:extLst>
          </p:cNvPr>
          <p:cNvSpPr txBox="1">
            <a:spLocks/>
          </p:cNvSpPr>
          <p:nvPr/>
        </p:nvSpPr>
        <p:spPr>
          <a:xfrm>
            <a:off x="660388" y="4323541"/>
            <a:ext cx="2910793" cy="1442050"/>
          </a:xfrm>
          <a:prstGeom prst="rect">
            <a:avLst/>
          </a:prstGeom>
          <a:noFill/>
        </p:spPr>
        <p:txBody>
          <a:bodyPr vert="horz" wrap="square" lIns="251999" tIns="251999" rIns="251999" bIns="251999" rtlCol="0" anchor="ctr">
            <a:noAutofit/>
          </a:bodyPr>
          <a:lst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900"/>
              </a:spcBef>
              <a:spcAft>
                <a:spcPts val="0"/>
              </a:spcAft>
              <a:buClrTx/>
              <a:buSzPct val="125000"/>
              <a:buFontTx/>
              <a:buNone/>
              <a:tabLst/>
              <a:defRPr/>
            </a:pPr>
            <a:r>
              <a:rPr kumimoji="0" lang="fr-FR" sz="2000" b="0" i="0" u="none" strike="noStrike" kern="1200" cap="none" spc="0" normalizeH="0" baseline="0" noProof="0">
                <a:ln>
                  <a:noFill/>
                </a:ln>
                <a:solidFill>
                  <a:srgbClr val="003439"/>
                </a:solidFill>
                <a:effectLst/>
                <a:uLnTx/>
                <a:uFillTx/>
                <a:latin typeface="Klarheit Kurrent Extrabold"/>
                <a:ea typeface="+mn-ea"/>
                <a:cs typeface="Arial" charset="0"/>
              </a:rPr>
              <a:t>Les propriétaires bailleurs</a:t>
            </a:r>
            <a:endParaRPr kumimoji="0" lang="fr-FR" sz="2000" b="0" i="1" u="none" strike="noStrike" kern="1200" cap="none" spc="0" normalizeH="0" baseline="0" noProof="0">
              <a:ln>
                <a:noFill/>
              </a:ln>
              <a:solidFill>
                <a:srgbClr val="003439"/>
              </a:solidFill>
              <a:effectLst/>
              <a:uLnTx/>
              <a:uFillTx/>
              <a:latin typeface="Klarheit Kurrent Extrabold"/>
              <a:ea typeface="+mn-ea"/>
              <a:cs typeface="+mn-cs"/>
            </a:endParaRPr>
          </a:p>
        </p:txBody>
      </p:sp>
      <p:pic>
        <p:nvPicPr>
          <p:cNvPr id="46" name="Image 45">
            <a:extLst>
              <a:ext uri="{FF2B5EF4-FFF2-40B4-BE49-F238E27FC236}">
                <a16:creationId xmlns:a16="http://schemas.microsoft.com/office/drawing/2014/main" xmlns="" id="{20BE4139-B6C4-C60B-848D-C35124220002}"/>
              </a:ext>
            </a:extLst>
          </p:cNvPr>
          <p:cNvPicPr>
            <a:picLocks noChangeAspect="1"/>
          </p:cNvPicPr>
          <p:nvPr/>
        </p:nvPicPr>
        <p:blipFill>
          <a:blip r:embed="rId3"/>
          <a:stretch>
            <a:fillRect/>
          </a:stretch>
        </p:blipFill>
        <p:spPr>
          <a:xfrm rot="18226072">
            <a:off x="1117357" y="3302174"/>
            <a:ext cx="1579134" cy="517833"/>
          </a:xfrm>
          <a:prstGeom prst="rect">
            <a:avLst/>
          </a:prstGeom>
        </p:spPr>
      </p:pic>
      <p:pic>
        <p:nvPicPr>
          <p:cNvPr id="47" name="Image 46">
            <a:extLst>
              <a:ext uri="{FF2B5EF4-FFF2-40B4-BE49-F238E27FC236}">
                <a16:creationId xmlns:a16="http://schemas.microsoft.com/office/drawing/2014/main" xmlns="" id="{72B616FB-2B1C-D9D5-F94E-3CB505E91A89}"/>
              </a:ext>
            </a:extLst>
          </p:cNvPr>
          <p:cNvPicPr>
            <a:picLocks noChangeAspect="1"/>
          </p:cNvPicPr>
          <p:nvPr/>
        </p:nvPicPr>
        <p:blipFill>
          <a:blip r:embed="rId3"/>
          <a:stretch>
            <a:fillRect/>
          </a:stretch>
        </p:blipFill>
        <p:spPr>
          <a:xfrm rot="3282729" flipH="1">
            <a:off x="4159567" y="3315884"/>
            <a:ext cx="1625484" cy="518722"/>
          </a:xfrm>
          <a:prstGeom prst="rect">
            <a:avLst/>
          </a:prstGeom>
        </p:spPr>
      </p:pic>
      <p:sp>
        <p:nvSpPr>
          <p:cNvPr id="49" name="Titre 1">
            <a:extLst>
              <a:ext uri="{FF2B5EF4-FFF2-40B4-BE49-F238E27FC236}">
                <a16:creationId xmlns:a16="http://schemas.microsoft.com/office/drawing/2014/main" xmlns="" id="{01B06CD7-CBE4-C75B-E6D2-0813E371A479}"/>
              </a:ext>
            </a:extLst>
          </p:cNvPr>
          <p:cNvSpPr txBox="1">
            <a:spLocks/>
          </p:cNvSpPr>
          <p:nvPr/>
        </p:nvSpPr>
        <p:spPr>
          <a:xfrm>
            <a:off x="550863" y="441755"/>
            <a:ext cx="8137425" cy="615553"/>
          </a:xfrm>
          <a:prstGeom prst="rect">
            <a:avLst/>
          </a:prstGeom>
          <a:ln>
            <a:noFill/>
          </a:ln>
        </p:spPr>
        <p:txBody>
          <a:bodyPr vert="horz" wrap="square" lIns="36000" tIns="0" rIns="36000" bIns="0" rtlCol="0" anchor="ctr">
            <a:spAutoFit/>
          </a:bodyPr>
          <a:lst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a:ln>
                  <a:noFill/>
                </a:ln>
                <a:solidFill>
                  <a:srgbClr val="00CE7C"/>
                </a:solidFill>
                <a:effectLst/>
                <a:uLnTx/>
                <a:uFillTx/>
                <a:latin typeface="Klarheit Kurrent Extrabold"/>
                <a:ea typeface="+mj-ea"/>
                <a:cs typeface="+mj-cs"/>
              </a:rPr>
              <a:t>L’ambition de Bail </a:t>
            </a:r>
            <a:r>
              <a:rPr kumimoji="0" lang="fr-FR" sz="4000" b="0" i="0" u="none" strike="noStrike" kern="1200" cap="none" spc="0" normalizeH="0" baseline="0" noProof="0" err="1">
                <a:ln>
                  <a:noFill/>
                </a:ln>
                <a:solidFill>
                  <a:srgbClr val="00CE7C"/>
                </a:solidFill>
                <a:effectLst/>
                <a:uLnTx/>
                <a:uFillTx/>
                <a:latin typeface="Klarheit Kurrent Extrabold"/>
                <a:ea typeface="+mj-ea"/>
                <a:cs typeface="+mj-cs"/>
              </a:rPr>
              <a:t>Rénov</a:t>
            </a:r>
            <a:r>
              <a:rPr kumimoji="0" lang="fr-FR" sz="4000" b="0" i="0" u="none" strike="noStrike" kern="1200" cap="none" spc="0" normalizeH="0" baseline="0" noProof="0">
                <a:ln>
                  <a:noFill/>
                </a:ln>
                <a:solidFill>
                  <a:srgbClr val="00CE7C"/>
                </a:solidFill>
                <a:effectLst/>
                <a:uLnTx/>
                <a:uFillTx/>
                <a:latin typeface="Klarheit Kurrent Extrabold"/>
                <a:ea typeface="+mj-ea"/>
                <a:cs typeface="+mj-cs"/>
              </a:rPr>
              <a:t>’</a:t>
            </a:r>
          </a:p>
        </p:txBody>
      </p:sp>
      <p:sp>
        <p:nvSpPr>
          <p:cNvPr id="50" name="Google Shape;673;p37">
            <a:extLst>
              <a:ext uri="{FF2B5EF4-FFF2-40B4-BE49-F238E27FC236}">
                <a16:creationId xmlns:a16="http://schemas.microsoft.com/office/drawing/2014/main" xmlns="" id="{FA7968DB-E0DB-3423-52B3-68191AD22940}"/>
              </a:ext>
            </a:extLst>
          </p:cNvPr>
          <p:cNvSpPr txBox="1"/>
          <p:nvPr/>
        </p:nvSpPr>
        <p:spPr>
          <a:xfrm>
            <a:off x="328773" y="1180414"/>
            <a:ext cx="8267049" cy="815608"/>
          </a:xfrm>
          <a:prstGeom prst="rect">
            <a:avLst/>
          </a:prstGeom>
          <a:noFill/>
          <a:ln>
            <a:noFill/>
          </a:ln>
        </p:spPr>
        <p:txBody>
          <a:bodyPr spcFirstLastPara="1" wrap="square" lIns="36000" tIns="0" rIns="36000" bIns="0" anchor="t" anchorCtr="0">
            <a:spAutoFit/>
          </a:bodyPr>
          <a:lstStyle/>
          <a:p>
            <a:pPr marL="0" marR="0" lvl="0" indent="-541338" algn="ctr" defTabSz="950400" rtl="0" eaLnBrk="1" fontAlgn="auto" latinLnBrk="0" hangingPunct="1">
              <a:lnSpc>
                <a:spcPct val="100000"/>
              </a:lnSpc>
              <a:spcBef>
                <a:spcPts val="600"/>
              </a:spcBef>
              <a:spcAft>
                <a:spcPts val="0"/>
              </a:spcAft>
              <a:buClr>
                <a:srgbClr val="003439"/>
              </a:buClr>
              <a:buSzPts val="2200"/>
              <a:buFont typeface="Arial"/>
              <a:buNone/>
              <a:tabLst/>
              <a:defRPr/>
            </a:pPr>
            <a:r>
              <a:rPr kumimoji="0" lang="fr-FR" sz="2400" b="0" i="0" u="none" strike="noStrike" kern="1200" cap="none" spc="0" normalizeH="0" baseline="0" noProof="0">
                <a:ln>
                  <a:noFill/>
                </a:ln>
                <a:solidFill>
                  <a:srgbClr val="003439"/>
                </a:solidFill>
                <a:effectLst/>
                <a:uLnTx/>
                <a:uFillTx/>
                <a:latin typeface="Klarheit Kurrent Book"/>
                <a:ea typeface="Arial"/>
                <a:cs typeface="Arial"/>
                <a:sym typeface="Arial"/>
              </a:rPr>
              <a:t>Viser la </a:t>
            </a:r>
            <a:r>
              <a:rPr kumimoji="0" lang="fr-FR" sz="2400" b="0" i="0" u="none" strike="noStrike" kern="1200" cap="none" spc="0" normalizeH="0" baseline="0" noProof="0">
                <a:ln>
                  <a:noFill/>
                </a:ln>
                <a:solidFill>
                  <a:srgbClr val="003439"/>
                </a:solidFill>
                <a:effectLst/>
                <a:uLnTx/>
                <a:uFillTx/>
                <a:latin typeface="Klarheit Kurrent Extrabold"/>
                <a:ea typeface="Arial"/>
                <a:cs typeface="Arial"/>
                <a:sym typeface="Arial"/>
              </a:rPr>
              <a:t>performance énergétique du parc locatif </a:t>
            </a:r>
            <a:r>
              <a:rPr kumimoji="0" lang="fr-FR" sz="2400" b="0" i="0" u="none" strike="noStrike" kern="1200" cap="none" spc="0" normalizeH="0" baseline="0" noProof="0">
                <a:ln>
                  <a:noFill/>
                </a:ln>
                <a:solidFill>
                  <a:srgbClr val="003439"/>
                </a:solidFill>
                <a:effectLst/>
                <a:uLnTx/>
                <a:uFillTx/>
                <a:latin typeface="Klarheit Kurrent Book"/>
                <a:ea typeface="Arial"/>
                <a:cs typeface="Arial"/>
                <a:sym typeface="Arial"/>
              </a:rPr>
              <a:t>privé au travers d’une approche globale</a:t>
            </a:r>
          </a:p>
        </p:txBody>
      </p:sp>
      <p:sp>
        <p:nvSpPr>
          <p:cNvPr id="2" name="ZoneTexte 1">
            <a:extLst>
              <a:ext uri="{FF2B5EF4-FFF2-40B4-BE49-F238E27FC236}">
                <a16:creationId xmlns:a16="http://schemas.microsoft.com/office/drawing/2014/main" xmlns="" id="{1E647A6D-48CE-5434-55C0-DD4570516FF3}"/>
              </a:ext>
            </a:extLst>
          </p:cNvPr>
          <p:cNvSpPr txBox="1"/>
          <p:nvPr/>
        </p:nvSpPr>
        <p:spPr>
          <a:xfrm>
            <a:off x="7954819" y="3553584"/>
            <a:ext cx="4237182" cy="2708434"/>
          </a:xfrm>
          <a:prstGeom prst="rect">
            <a:avLst/>
          </a:prstGeom>
          <a:noFill/>
        </p:spPr>
        <p:txBody>
          <a:bodyPr wrap="square" rtlCol="0">
            <a:spAutoFit/>
          </a:bodyPr>
          <a:lstStyle/>
          <a:p>
            <a:pPr marL="0" marR="0" lvl="0" indent="0" algn="l" defTabSz="874713" rtl="0" eaLnBrk="1" fontAlgn="auto" latinLnBrk="0" hangingPunct="1">
              <a:lnSpc>
                <a:spcPct val="100000"/>
              </a:lnSpc>
              <a:spcBef>
                <a:spcPts val="0"/>
              </a:spcBef>
              <a:spcAft>
                <a:spcPts val="0"/>
              </a:spcAft>
              <a:buClr>
                <a:srgbClr val="2A9919"/>
              </a:buClr>
              <a:buSzTx/>
              <a:buFontTx/>
              <a:buNone/>
              <a:tabLst/>
              <a:defRPr/>
            </a:pPr>
            <a:r>
              <a:rPr kumimoji="0" lang="fr-FR" sz="2000" b="1" i="0" u="none" strike="noStrike" kern="1200" cap="none" spc="0" normalizeH="0" baseline="0" noProof="0">
                <a:ln>
                  <a:noFill/>
                </a:ln>
                <a:solidFill>
                  <a:prstClr val="white"/>
                </a:solidFill>
                <a:effectLst/>
                <a:uLnTx/>
                <a:uFillTx/>
                <a:latin typeface="Klarheit Kurrent Extrabold"/>
                <a:ea typeface="+mn-ea"/>
                <a:cs typeface="Calibri" panose="020F0502020204030204" pitchFamily="34" charset="0"/>
              </a:rPr>
              <a:t>Promouvoir la rénovation énergétique</a:t>
            </a:r>
          </a:p>
          <a:p>
            <a:pPr marL="0" marR="0" lvl="0" indent="0" algn="l" defTabSz="874713" rtl="0" eaLnBrk="1" fontAlgn="auto" latinLnBrk="0" hangingPunct="1">
              <a:lnSpc>
                <a:spcPct val="100000"/>
              </a:lnSpc>
              <a:spcBef>
                <a:spcPts val="0"/>
              </a:spcBef>
              <a:spcAft>
                <a:spcPts val="0"/>
              </a:spcAft>
              <a:buClr>
                <a:srgbClr val="2A9919"/>
              </a:buClr>
              <a:buSzTx/>
              <a:buFontTx/>
              <a:buNone/>
              <a:tabLst/>
              <a:defRPr/>
            </a:pPr>
            <a:endParaRPr kumimoji="0" lang="fr-FR" sz="2000" b="1" i="0" u="none" strike="noStrike" kern="1200" cap="none" spc="0" normalizeH="0" baseline="0" noProof="0">
              <a:ln>
                <a:noFill/>
              </a:ln>
              <a:solidFill>
                <a:prstClr val="white"/>
              </a:solidFill>
              <a:effectLst/>
              <a:uLnTx/>
              <a:uFillTx/>
              <a:latin typeface="Klarheit Kurrent Extrabold"/>
              <a:ea typeface="+mn-ea"/>
              <a:cs typeface="Calibri" panose="020F0502020204030204" pitchFamily="34" charset="0"/>
            </a:endParaRPr>
          </a:p>
          <a:p>
            <a:pPr marL="0" marR="0" lvl="0" indent="0" algn="l" defTabSz="914400" rtl="0" eaLnBrk="1" fontAlgn="auto" latinLnBrk="0" hangingPunct="1">
              <a:lnSpc>
                <a:spcPct val="100000"/>
              </a:lnSpc>
              <a:spcBef>
                <a:spcPts val="1200"/>
              </a:spcBef>
              <a:spcAft>
                <a:spcPts val="0"/>
              </a:spcAft>
              <a:buClr>
                <a:srgbClr val="2A9919"/>
              </a:buClr>
              <a:buSzTx/>
              <a:buFontTx/>
              <a:buNone/>
              <a:tabLst/>
              <a:defRPr/>
            </a:pPr>
            <a:r>
              <a:rPr kumimoji="0" lang="fr-FR" sz="2000" b="1" i="0" u="none" strike="noStrike" kern="1200" cap="none" spc="0" normalizeH="0" baseline="0" noProof="0">
                <a:ln>
                  <a:noFill/>
                </a:ln>
                <a:solidFill>
                  <a:prstClr val="white"/>
                </a:solidFill>
                <a:effectLst/>
                <a:uLnTx/>
                <a:uFillTx/>
                <a:latin typeface="Klarheit Kurrent Extrabold"/>
                <a:ea typeface="+mn-ea"/>
                <a:cs typeface="+mn-cs"/>
              </a:rPr>
              <a:t>Inciter la sobriété énergétique</a:t>
            </a:r>
          </a:p>
          <a:p>
            <a:pPr marL="0" marR="0" lvl="0" indent="0" algn="l" defTabSz="914400" rtl="0" eaLnBrk="1" fontAlgn="auto" latinLnBrk="0" hangingPunct="1">
              <a:lnSpc>
                <a:spcPct val="100000"/>
              </a:lnSpc>
              <a:spcBef>
                <a:spcPts val="1200"/>
              </a:spcBef>
              <a:spcAft>
                <a:spcPts val="0"/>
              </a:spcAft>
              <a:buClr>
                <a:srgbClr val="2A9919"/>
              </a:buClr>
              <a:buSzTx/>
              <a:buFontTx/>
              <a:buNone/>
              <a:tabLst/>
              <a:defRPr/>
            </a:pPr>
            <a:endParaRPr kumimoji="0" lang="fr-FR" sz="2000" b="1" i="0" u="none" strike="noStrike" kern="1200" cap="none" spc="0" normalizeH="0" baseline="0" noProof="0">
              <a:ln>
                <a:noFill/>
              </a:ln>
              <a:solidFill>
                <a:prstClr val="white"/>
              </a:solidFill>
              <a:effectLst/>
              <a:uLnTx/>
              <a:uFillTx/>
              <a:latin typeface="Klarheit Kurrent Extrabold"/>
              <a:ea typeface="+mn-ea"/>
              <a:cs typeface="Calibri" panose="020F0502020204030204" pitchFamily="34" charset="0"/>
            </a:endParaRPr>
          </a:p>
          <a:p>
            <a:pPr marL="0" marR="0" lvl="0" indent="0" algn="l" defTabSz="914400" rtl="0" eaLnBrk="1" fontAlgn="auto" latinLnBrk="0" hangingPunct="1">
              <a:lnSpc>
                <a:spcPct val="100000"/>
              </a:lnSpc>
              <a:spcBef>
                <a:spcPts val="1200"/>
              </a:spcBef>
              <a:spcAft>
                <a:spcPts val="0"/>
              </a:spcAft>
              <a:buClr>
                <a:srgbClr val="2A9919"/>
              </a:buClr>
              <a:buSzTx/>
              <a:buFontTx/>
              <a:buNone/>
              <a:tabLst/>
              <a:defRPr/>
            </a:pPr>
            <a:r>
              <a:rPr kumimoji="0" lang="fr-FR" sz="2000" b="1" i="0" u="none" strike="noStrike" kern="1200" cap="none" spc="0" normalizeH="0" baseline="0" noProof="0">
                <a:ln>
                  <a:noFill/>
                </a:ln>
                <a:solidFill>
                  <a:prstClr val="white"/>
                </a:solidFill>
                <a:effectLst/>
                <a:uLnTx/>
                <a:uFillTx/>
                <a:latin typeface="Klarheit Kurrent Extrabold"/>
                <a:ea typeface="+mn-ea"/>
                <a:cs typeface="Calibri" panose="020F0502020204030204" pitchFamily="34" charset="0"/>
              </a:rPr>
              <a:t>Garantir la performance énergétique</a:t>
            </a:r>
          </a:p>
        </p:txBody>
      </p:sp>
      <p:sp>
        <p:nvSpPr>
          <p:cNvPr id="6" name="ZoneTexte 5">
            <a:extLst>
              <a:ext uri="{FF2B5EF4-FFF2-40B4-BE49-F238E27FC236}">
                <a16:creationId xmlns:a16="http://schemas.microsoft.com/office/drawing/2014/main" xmlns="" id="{ECC4FCA6-AAE3-6BE5-65DC-1E20B19BE99E}"/>
              </a:ext>
            </a:extLst>
          </p:cNvPr>
          <p:cNvSpPr txBox="1"/>
          <p:nvPr/>
        </p:nvSpPr>
        <p:spPr>
          <a:xfrm>
            <a:off x="6225360" y="2842752"/>
            <a:ext cx="5485051" cy="461665"/>
          </a:xfrm>
          <a:prstGeom prst="rect">
            <a:avLst/>
          </a:prstGeom>
          <a:solidFill>
            <a:srgbClr val="CCE00A"/>
          </a:solidFill>
        </p:spPr>
        <p:txBody>
          <a:bodyPr wrap="square" rtlCol="0">
            <a:spAutoFit/>
          </a:bodyPr>
          <a:lstStyle/>
          <a:p>
            <a:pPr marL="0" marR="0" lvl="0" indent="0" algn="ctr" defTabSz="874713" rtl="0" eaLnBrk="1" fontAlgn="auto" latinLnBrk="0" hangingPunct="1">
              <a:lnSpc>
                <a:spcPct val="100000"/>
              </a:lnSpc>
              <a:spcBef>
                <a:spcPts val="0"/>
              </a:spcBef>
              <a:spcAft>
                <a:spcPts val="0"/>
              </a:spcAft>
              <a:buClr>
                <a:srgbClr val="2A9919"/>
              </a:buClr>
              <a:buSzTx/>
              <a:buFontTx/>
              <a:buNone/>
              <a:tabLst/>
              <a:defRPr/>
            </a:pPr>
            <a:r>
              <a:rPr kumimoji="0" lang="fr-FR" sz="2400" b="1" i="0" u="none" strike="noStrike" kern="1200" cap="none" spc="0" normalizeH="0" baseline="0" noProof="0">
                <a:ln>
                  <a:noFill/>
                </a:ln>
                <a:solidFill>
                  <a:prstClr val="white"/>
                </a:solidFill>
                <a:effectLst/>
                <a:uLnTx/>
                <a:uFillTx/>
                <a:latin typeface="Klarheit Kurrent Extrabold"/>
                <a:ea typeface="+mn-ea"/>
                <a:cs typeface="Calibri" panose="020F0502020204030204" pitchFamily="34" charset="0"/>
              </a:rPr>
              <a:t>3 axes de la démarche Bail R</a:t>
            </a:r>
            <a:r>
              <a:rPr kumimoji="0" lang="fr-FR" sz="2400" b="1" i="0" u="none" strike="noStrike" kern="1200" cap="none" spc="0" normalizeH="0" baseline="0" noProof="0" err="1">
                <a:ln>
                  <a:noFill/>
                </a:ln>
                <a:solidFill>
                  <a:prstClr val="white"/>
                </a:solidFill>
                <a:effectLst/>
                <a:uLnTx/>
                <a:uFillTx/>
                <a:latin typeface="Klarheit Kurrent Extrabold"/>
                <a:ea typeface="+mn-ea"/>
                <a:cs typeface="Calibri" panose="020F0502020204030204" pitchFamily="34" charset="0"/>
              </a:rPr>
              <a:t>énov</a:t>
            </a:r>
            <a:r>
              <a:rPr kumimoji="0" lang="fr-FR" sz="2400" b="1" i="0" u="none" strike="noStrike" kern="1200" cap="none" spc="0" normalizeH="0" baseline="0" noProof="0">
                <a:ln>
                  <a:noFill/>
                </a:ln>
                <a:solidFill>
                  <a:prstClr val="white"/>
                </a:solidFill>
                <a:effectLst/>
                <a:uLnTx/>
                <a:uFillTx/>
                <a:latin typeface="Klarheit Kurrent Extrabold"/>
                <a:ea typeface="+mn-ea"/>
                <a:cs typeface="Calibri" panose="020F0502020204030204" pitchFamily="34" charset="0"/>
              </a:rPr>
              <a:t>’</a:t>
            </a:r>
          </a:p>
        </p:txBody>
      </p:sp>
      <p:pic>
        <p:nvPicPr>
          <p:cNvPr id="38" name="Image 37">
            <a:extLst>
              <a:ext uri="{FF2B5EF4-FFF2-40B4-BE49-F238E27FC236}">
                <a16:creationId xmlns:a16="http://schemas.microsoft.com/office/drawing/2014/main" xmlns="" id="{808CFF90-0942-000F-3936-2CE216250EA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349826" y="1898086"/>
            <a:ext cx="2717319" cy="2717319"/>
          </a:xfrm>
          <a:prstGeom prst="rect">
            <a:avLst/>
          </a:prstGeom>
          <a:ln>
            <a:noFill/>
          </a:ln>
        </p:spPr>
      </p:pic>
      <p:sp>
        <p:nvSpPr>
          <p:cNvPr id="7" name="Espace réservé du texte 13">
            <a:extLst>
              <a:ext uri="{FF2B5EF4-FFF2-40B4-BE49-F238E27FC236}">
                <a16:creationId xmlns:a16="http://schemas.microsoft.com/office/drawing/2014/main" xmlns="" id="{E9AE20AF-83A3-DE3A-F2EB-1C9A6D345369}"/>
              </a:ext>
            </a:extLst>
          </p:cNvPr>
          <p:cNvSpPr txBox="1">
            <a:spLocks/>
          </p:cNvSpPr>
          <p:nvPr/>
        </p:nvSpPr>
        <p:spPr>
          <a:xfrm>
            <a:off x="6944663" y="3561090"/>
            <a:ext cx="811203" cy="500909"/>
          </a:xfrm>
          <a:prstGeom prst="homePlate">
            <a:avLst/>
          </a:prstGeom>
          <a:solidFill>
            <a:schemeClr val="accent1"/>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000" marR="0" lvl="0" indent="0" algn="l" defTabSz="914400" rtl="0" eaLnBrk="1" fontAlgn="auto" latinLnBrk="0" hangingPunct="1">
              <a:lnSpc>
                <a:spcPct val="100000"/>
              </a:lnSpc>
              <a:spcBef>
                <a:spcPts val="0"/>
              </a:spcBef>
              <a:spcAft>
                <a:spcPts val="0"/>
              </a:spcAft>
              <a:buClrTx/>
              <a:buSzTx/>
              <a:buFontTx/>
              <a:buNone/>
              <a:tabLst/>
              <a:defRPr sz="2000" b="1"/>
            </a:pPr>
            <a:r>
              <a:rPr kumimoji="0" lang="fr-FR" sz="2000" b="1" i="0" u="none" strike="noStrike" kern="1200" cap="none" spc="0" normalizeH="0" baseline="0" noProof="0">
                <a:ln>
                  <a:noFill/>
                </a:ln>
                <a:solidFill>
                  <a:srgbClr val="003439"/>
                </a:solidFill>
                <a:effectLst/>
                <a:uLnTx/>
                <a:uFillTx/>
                <a:latin typeface="Klarheit Kurrent Extrabold"/>
                <a:ea typeface="+mn-ea"/>
                <a:cs typeface="+mn-cs"/>
              </a:rPr>
              <a:t>01</a:t>
            </a:r>
            <a:endParaRPr kumimoji="0" lang="fr-FR" sz="1200" b="1" i="0" u="none" strike="noStrike" kern="1200" cap="none" spc="0" normalizeH="0" baseline="0" noProof="0">
              <a:ln>
                <a:noFill/>
              </a:ln>
              <a:solidFill>
                <a:srgbClr val="003439"/>
              </a:solidFill>
              <a:effectLst/>
              <a:uLnTx/>
              <a:uFillTx/>
              <a:latin typeface="Klarheit Kurrent Extrabold"/>
              <a:ea typeface="Calibri"/>
              <a:cs typeface="Calibri"/>
              <a:sym typeface="Calibri"/>
            </a:endParaRPr>
          </a:p>
        </p:txBody>
      </p:sp>
      <p:sp>
        <p:nvSpPr>
          <p:cNvPr id="8" name="Espace réservé du texte 13">
            <a:extLst>
              <a:ext uri="{FF2B5EF4-FFF2-40B4-BE49-F238E27FC236}">
                <a16:creationId xmlns:a16="http://schemas.microsoft.com/office/drawing/2014/main" xmlns="" id="{3934EE63-26E3-B9E3-60E7-36BB6942BCBD}"/>
              </a:ext>
            </a:extLst>
          </p:cNvPr>
          <p:cNvSpPr txBox="1">
            <a:spLocks/>
          </p:cNvSpPr>
          <p:nvPr/>
        </p:nvSpPr>
        <p:spPr>
          <a:xfrm>
            <a:off x="6962838" y="4568703"/>
            <a:ext cx="811203" cy="500909"/>
          </a:xfrm>
          <a:prstGeom prst="homePlate">
            <a:avLst/>
          </a:prstGeom>
          <a:solidFill>
            <a:schemeClr val="accent3"/>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auto" latinLnBrk="0" hangingPunct="1">
              <a:lnSpc>
                <a:spcPct val="100000"/>
              </a:lnSpc>
              <a:spcBef>
                <a:spcPts val="0"/>
              </a:spcBef>
              <a:spcAft>
                <a:spcPts val="0"/>
              </a:spcAft>
              <a:buClrTx/>
              <a:buSzTx/>
              <a:buFontTx/>
              <a:buNone/>
              <a:tabLst/>
              <a:defRPr sz="2000" b="1"/>
            </a:pPr>
            <a:r>
              <a:rPr kumimoji="0" lang="fr-FR" sz="2000" b="1" i="0" u="none" strike="noStrike" kern="1200" cap="none" spc="0" normalizeH="0" baseline="0" noProof="0">
                <a:ln>
                  <a:noFill/>
                </a:ln>
                <a:solidFill>
                  <a:srgbClr val="003439"/>
                </a:solidFill>
                <a:effectLst/>
                <a:uLnTx/>
                <a:uFillTx/>
                <a:latin typeface="Klarheit Kurrent Extrabold"/>
                <a:ea typeface="+mn-ea"/>
                <a:cs typeface="+mn-cs"/>
              </a:rPr>
              <a:t>02</a:t>
            </a:r>
            <a:endParaRPr kumimoji="0" lang="fr-FR" sz="1200" b="1" i="0" u="none" strike="noStrike" kern="1200" cap="none" spc="0" normalizeH="0" baseline="0" noProof="0">
              <a:ln>
                <a:noFill/>
              </a:ln>
              <a:solidFill>
                <a:srgbClr val="003439"/>
              </a:solidFill>
              <a:effectLst/>
              <a:uLnTx/>
              <a:uFillTx/>
              <a:latin typeface="Klarheit Kurrent Extrabold"/>
              <a:ea typeface="Calibri"/>
              <a:cs typeface="Calibri"/>
              <a:sym typeface="Calibri"/>
            </a:endParaRPr>
          </a:p>
        </p:txBody>
      </p:sp>
      <p:sp>
        <p:nvSpPr>
          <p:cNvPr id="9" name="Espace réservé du texte 13">
            <a:extLst>
              <a:ext uri="{FF2B5EF4-FFF2-40B4-BE49-F238E27FC236}">
                <a16:creationId xmlns:a16="http://schemas.microsoft.com/office/drawing/2014/main" xmlns="" id="{5F666D7C-190C-FFCB-476D-43433D4903B7}"/>
              </a:ext>
            </a:extLst>
          </p:cNvPr>
          <p:cNvSpPr txBox="1">
            <a:spLocks/>
          </p:cNvSpPr>
          <p:nvPr/>
        </p:nvSpPr>
        <p:spPr>
          <a:xfrm>
            <a:off x="6962838" y="5576316"/>
            <a:ext cx="811203" cy="500909"/>
          </a:xfrm>
          <a:prstGeom prst="homePlate">
            <a:avLst/>
          </a:prstGeom>
          <a:solidFill>
            <a:schemeClr val="tx2"/>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auto" latinLnBrk="0" hangingPunct="1">
              <a:lnSpc>
                <a:spcPct val="100000"/>
              </a:lnSpc>
              <a:spcBef>
                <a:spcPts val="0"/>
              </a:spcBef>
              <a:spcAft>
                <a:spcPts val="0"/>
              </a:spcAft>
              <a:buClrTx/>
              <a:buSzTx/>
              <a:buFontTx/>
              <a:buNone/>
              <a:tabLst/>
              <a:defRPr sz="2000" b="1"/>
            </a:pPr>
            <a:r>
              <a:rPr kumimoji="0" lang="fr-FR" sz="2000" b="1" i="0" u="none" strike="noStrike" kern="1200" cap="none" spc="0" normalizeH="0" baseline="0" noProof="0">
                <a:ln>
                  <a:noFill/>
                </a:ln>
                <a:solidFill>
                  <a:prstClr val="white"/>
                </a:solidFill>
                <a:effectLst/>
                <a:uLnTx/>
                <a:uFillTx/>
                <a:latin typeface="Klarheit Kurrent Extrabold"/>
                <a:ea typeface="+mn-ea"/>
                <a:cs typeface="+mn-cs"/>
              </a:rPr>
              <a:t>03</a:t>
            </a:r>
            <a:endParaRPr kumimoji="0" lang="fr-FR" sz="1200" b="1" i="0" u="none" strike="noStrike" kern="1200" cap="none" spc="0" normalizeH="0" baseline="0" noProof="0">
              <a:ln>
                <a:noFill/>
              </a:ln>
              <a:solidFill>
                <a:prstClr val="white"/>
              </a:solidFill>
              <a:effectLst/>
              <a:uLnTx/>
              <a:uFillTx/>
              <a:latin typeface="Klarheit Kurrent Extrabold"/>
              <a:ea typeface="Calibri"/>
              <a:cs typeface="Calibri"/>
              <a:sym typeface="Calibri"/>
            </a:endParaRPr>
          </a:p>
        </p:txBody>
      </p:sp>
      <p:sp>
        <p:nvSpPr>
          <p:cNvPr id="3" name="Rectangle 2">
            <a:extLst>
              <a:ext uri="{FF2B5EF4-FFF2-40B4-BE49-F238E27FC236}">
                <a16:creationId xmlns:a16="http://schemas.microsoft.com/office/drawing/2014/main" xmlns="" id="{3ADC7963-F354-8C0C-B0DB-E5CA29BB6816}"/>
              </a:ext>
            </a:extLst>
          </p:cNvPr>
          <p:cNvSpPr/>
          <p:nvPr/>
        </p:nvSpPr>
        <p:spPr>
          <a:xfrm>
            <a:off x="479376" y="6453187"/>
            <a:ext cx="2448272" cy="288181"/>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Tree>
    <p:extLst>
      <p:ext uri="{BB962C8B-B14F-4D97-AF65-F5344CB8AC3E}">
        <p14:creationId xmlns:p14="http://schemas.microsoft.com/office/powerpoint/2010/main" val="4242962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xmlns="" id="{BCB78983-E6C1-8659-6500-207043C95088}"/>
              </a:ext>
            </a:extLst>
          </p:cNvPr>
          <p:cNvGrpSpPr/>
          <p:nvPr/>
        </p:nvGrpSpPr>
        <p:grpSpPr>
          <a:xfrm>
            <a:off x="0" y="3743"/>
            <a:ext cx="5538044" cy="6858000"/>
            <a:chOff x="0" y="3743"/>
            <a:chExt cx="5538044" cy="6858000"/>
          </a:xfrm>
        </p:grpSpPr>
        <p:pic>
          <p:nvPicPr>
            <p:cNvPr id="25" name="Image 24">
              <a:extLst>
                <a:ext uri="{FF2B5EF4-FFF2-40B4-BE49-F238E27FC236}">
                  <a16:creationId xmlns:a16="http://schemas.microsoft.com/office/drawing/2014/main" xmlns="" id="{E5543E93-E8FF-4273-2E88-47EAEA1DC706}"/>
                </a:ext>
              </a:extLst>
            </p:cNvPr>
            <p:cNvPicPr>
              <a:picLocks noChangeAspect="1"/>
            </p:cNvPicPr>
            <p:nvPr/>
          </p:nvPicPr>
          <p:blipFill>
            <a:blip r:embed="rId2"/>
            <a:stretch>
              <a:fillRect/>
            </a:stretch>
          </p:blipFill>
          <p:spPr>
            <a:xfrm>
              <a:off x="191344" y="3743"/>
              <a:ext cx="5346700" cy="6858000"/>
            </a:xfrm>
            <a:prstGeom prst="rect">
              <a:avLst/>
            </a:prstGeom>
          </p:spPr>
        </p:pic>
        <p:pic>
          <p:nvPicPr>
            <p:cNvPr id="54" name="Image 53">
              <a:extLst>
                <a:ext uri="{FF2B5EF4-FFF2-40B4-BE49-F238E27FC236}">
                  <a16:creationId xmlns:a16="http://schemas.microsoft.com/office/drawing/2014/main" xmlns="" id="{834279B3-FECF-ABF2-1CCC-6C43E04180A0}"/>
                </a:ext>
              </a:extLst>
            </p:cNvPr>
            <p:cNvPicPr>
              <a:picLocks noChangeAspect="1"/>
            </p:cNvPicPr>
            <p:nvPr/>
          </p:nvPicPr>
          <p:blipFill>
            <a:blip r:embed="rId2"/>
            <a:stretch>
              <a:fillRect/>
            </a:stretch>
          </p:blipFill>
          <p:spPr>
            <a:xfrm>
              <a:off x="0" y="3743"/>
              <a:ext cx="5346700" cy="6858000"/>
            </a:xfrm>
            <a:prstGeom prst="rect">
              <a:avLst/>
            </a:prstGeom>
          </p:spPr>
        </p:pic>
      </p:grpSp>
      <p:sp>
        <p:nvSpPr>
          <p:cNvPr id="70" name="Rectangle 69">
            <a:extLst>
              <a:ext uri="{FF2B5EF4-FFF2-40B4-BE49-F238E27FC236}">
                <a16:creationId xmlns:a16="http://schemas.microsoft.com/office/drawing/2014/main" xmlns="" id="{DFCD4C30-5494-A61A-F200-B5278B20BE57}"/>
              </a:ext>
            </a:extLst>
          </p:cNvPr>
          <p:cNvSpPr/>
          <p:nvPr/>
        </p:nvSpPr>
        <p:spPr>
          <a:xfrm>
            <a:off x="832524" y="1988840"/>
            <a:ext cx="2860130" cy="12055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68" name="Rectangle 67">
            <a:extLst>
              <a:ext uri="{FF2B5EF4-FFF2-40B4-BE49-F238E27FC236}">
                <a16:creationId xmlns:a16="http://schemas.microsoft.com/office/drawing/2014/main" xmlns="" id="{D89DADFF-AD04-3A1A-DCD9-4CE39666D4CC}"/>
              </a:ext>
            </a:extLst>
          </p:cNvPr>
          <p:cNvSpPr/>
          <p:nvPr/>
        </p:nvSpPr>
        <p:spPr>
          <a:xfrm>
            <a:off x="8494698" y="1988840"/>
            <a:ext cx="2860130" cy="12527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69" name="Rectangle 68">
            <a:extLst>
              <a:ext uri="{FF2B5EF4-FFF2-40B4-BE49-F238E27FC236}">
                <a16:creationId xmlns:a16="http://schemas.microsoft.com/office/drawing/2014/main" xmlns="" id="{9B5B339A-8A65-04AF-3AB5-93E4BFCA30E6}"/>
              </a:ext>
            </a:extLst>
          </p:cNvPr>
          <p:cNvSpPr/>
          <p:nvPr/>
        </p:nvSpPr>
        <p:spPr>
          <a:xfrm>
            <a:off x="8486370" y="3241599"/>
            <a:ext cx="2860130" cy="2923705"/>
          </a:xfrm>
          <a:prstGeom prst="rect">
            <a:avLst/>
          </a:prstGeom>
          <a:solidFill>
            <a:schemeClr val="accent2">
              <a:alpha val="954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62" name="Rectangle 61">
            <a:extLst>
              <a:ext uri="{FF2B5EF4-FFF2-40B4-BE49-F238E27FC236}">
                <a16:creationId xmlns:a16="http://schemas.microsoft.com/office/drawing/2014/main" xmlns="" id="{669116C8-1C1C-FCFE-53DE-A14C7C85B998}"/>
              </a:ext>
            </a:extLst>
          </p:cNvPr>
          <p:cNvSpPr/>
          <p:nvPr/>
        </p:nvSpPr>
        <p:spPr>
          <a:xfrm>
            <a:off x="4588490" y="2026183"/>
            <a:ext cx="2860130" cy="12154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37" name="Espace réservé du texte 13">
            <a:extLst>
              <a:ext uri="{FF2B5EF4-FFF2-40B4-BE49-F238E27FC236}">
                <a16:creationId xmlns:a16="http://schemas.microsoft.com/office/drawing/2014/main" xmlns="" id="{863A0F17-157F-F03A-2C48-3915A0B182FF}"/>
              </a:ext>
            </a:extLst>
          </p:cNvPr>
          <p:cNvSpPr txBox="1">
            <a:spLocks/>
          </p:cNvSpPr>
          <p:nvPr/>
        </p:nvSpPr>
        <p:spPr>
          <a:xfrm>
            <a:off x="4590294" y="2276997"/>
            <a:ext cx="2856522" cy="964602"/>
          </a:xfrm>
          <a:prstGeom prst="rect">
            <a:avLst/>
          </a:prstGeom>
        </p:spPr>
        <p:txBody>
          <a:bodyPr vert="horz" wrap="square" lIns="36000" tIns="0" rIns="36000" bIns="0" rtlCol="0">
            <a:noAutofit/>
          </a:bodyPr>
          <a:lstStyle>
            <a:lvl1pPr marL="0" indent="0" algn="ctr" defTabSz="914400" rtl="0" eaLnBrk="1" latinLnBrk="0" hangingPunct="1">
              <a:lnSpc>
                <a:spcPct val="100000"/>
              </a:lnSpc>
              <a:spcBef>
                <a:spcPts val="0"/>
              </a:spcBef>
              <a:buFontTx/>
              <a:buNone/>
              <a:defRPr sz="5000" kern="1200">
                <a:solidFill>
                  <a:schemeClr val="tx2"/>
                </a:solidFill>
                <a:latin typeface="+mj-lt"/>
                <a:ea typeface="+mn-ea"/>
                <a:cs typeface="+mn-cs"/>
              </a:defRPr>
            </a:lvl1pPr>
            <a:lvl2pPr marL="0" indent="0" algn="ctr" defTabSz="914400" rtl="0" eaLnBrk="1" latinLnBrk="0" hangingPunct="1">
              <a:lnSpc>
                <a:spcPct val="80000"/>
              </a:lnSpc>
              <a:spcBef>
                <a:spcPts val="0"/>
              </a:spcBef>
              <a:buFontTx/>
              <a:buNone/>
              <a:defRPr sz="2800" kern="1200">
                <a:solidFill>
                  <a:schemeClr val="tx2"/>
                </a:solidFill>
                <a:latin typeface="+mj-lt"/>
                <a:ea typeface="+mn-ea"/>
                <a:cs typeface="+mn-cs"/>
              </a:defRPr>
            </a:lvl2pPr>
            <a:lvl3pPr marL="0" indent="0" algn="ctr" defTabSz="914400" rtl="0" eaLnBrk="1" latinLnBrk="0" hangingPunct="1">
              <a:lnSpc>
                <a:spcPct val="80000"/>
              </a:lnSpc>
              <a:spcBef>
                <a:spcPts val="0"/>
              </a:spcBef>
              <a:buFontTx/>
              <a:buNone/>
              <a:defRPr sz="1900" kern="1200">
                <a:solidFill>
                  <a:schemeClr val="tx2"/>
                </a:solidFill>
                <a:latin typeface="+mn-lt"/>
                <a:ea typeface="+mn-ea"/>
                <a:cs typeface="+mn-cs"/>
              </a:defRPr>
            </a:lvl3pPr>
            <a:lvl4pPr marL="0" indent="0" algn="ctr" defTabSz="914400" rtl="0" eaLnBrk="1" latinLnBrk="0" hangingPunct="1">
              <a:lnSpc>
                <a:spcPct val="100000"/>
              </a:lnSpc>
              <a:spcBef>
                <a:spcPts val="1200"/>
              </a:spcBef>
              <a:buFontTx/>
              <a:buNone/>
              <a:defRPr sz="1500" kern="1200">
                <a:solidFill>
                  <a:schemeClr val="tx2"/>
                </a:solidFill>
                <a:latin typeface="+mj-lt"/>
                <a:ea typeface="+mn-ea"/>
                <a:cs typeface="+mn-cs"/>
              </a:defRPr>
            </a:lvl4pPr>
            <a:lvl5pPr marL="0" indent="0" algn="ctr" defTabSz="914400" rtl="0" eaLnBrk="1" latinLnBrk="0" hangingPunct="1">
              <a:lnSpc>
                <a:spcPct val="100000"/>
              </a:lnSpc>
              <a:spcBef>
                <a:spcPts val="0"/>
              </a:spcBef>
              <a:buFontTx/>
              <a:buNone/>
              <a:defRPr sz="9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Pct val="100000"/>
              <a:buFontTx/>
              <a:buNone/>
              <a:tabLst/>
              <a:defRPr b="1">
                <a:solidFill>
                  <a:srgbClr val="003439"/>
                </a:solidFill>
              </a:defRPr>
            </a:pPr>
            <a:r>
              <a:rPr kumimoji="0" lang="fr-FR" sz="2400" b="1" i="0" u="none" strike="noStrike" kern="1200" cap="none" spc="-100" normalizeH="0" baseline="0" noProof="0">
                <a:ln>
                  <a:noFill/>
                </a:ln>
                <a:solidFill>
                  <a:prstClr val="white"/>
                </a:solidFill>
                <a:effectLst/>
                <a:uLnTx/>
                <a:uFillTx/>
                <a:latin typeface="Klarheit Kurrent Extrabold"/>
                <a:ea typeface="+mn-ea"/>
                <a:cs typeface="+mn-cs"/>
              </a:rPr>
              <a:t>Actions vers </a:t>
            </a:r>
            <a:br>
              <a:rPr kumimoji="0" lang="fr-FR" sz="2400" b="1" i="0" u="none" strike="noStrike" kern="1200" cap="none" spc="-100" normalizeH="0" baseline="0" noProof="0">
                <a:ln>
                  <a:noFill/>
                </a:ln>
                <a:solidFill>
                  <a:prstClr val="white"/>
                </a:solidFill>
                <a:effectLst/>
                <a:uLnTx/>
                <a:uFillTx/>
                <a:latin typeface="Klarheit Kurrent Extrabold"/>
                <a:ea typeface="+mn-ea"/>
                <a:cs typeface="+mn-cs"/>
              </a:rPr>
            </a:br>
            <a:r>
              <a:rPr kumimoji="0" lang="fr-FR" sz="2400" b="1" i="0" u="none" strike="noStrike" kern="1200" cap="none" spc="-100" normalizeH="0" baseline="0" noProof="0">
                <a:ln>
                  <a:noFill/>
                </a:ln>
                <a:solidFill>
                  <a:prstClr val="white"/>
                </a:solidFill>
                <a:effectLst/>
                <a:uLnTx/>
                <a:uFillTx/>
                <a:latin typeface="Klarheit Kurrent Extrabold"/>
                <a:ea typeface="+mn-ea"/>
                <a:cs typeface="+mn-cs"/>
              </a:rPr>
              <a:t>les locataires</a:t>
            </a:r>
            <a:endParaRPr kumimoji="0" lang="fr-FR" sz="2000" b="1" i="0" u="none" strike="noStrike" kern="1200" cap="none" spc="0" normalizeH="0" baseline="0" noProof="0">
              <a:ln>
                <a:noFill/>
              </a:ln>
              <a:solidFill>
                <a:prstClr val="white"/>
              </a:solidFill>
              <a:effectLst/>
              <a:uLnTx/>
              <a:uFillTx/>
              <a:latin typeface="Klarheit Kurrent Book"/>
              <a:ea typeface="+mn-ea"/>
              <a:cs typeface="Calibri"/>
              <a:sym typeface="Calibri"/>
            </a:endParaRPr>
          </a:p>
        </p:txBody>
      </p:sp>
      <p:sp>
        <p:nvSpPr>
          <p:cNvPr id="44" name="ZoneTexte 43">
            <a:extLst>
              <a:ext uri="{FF2B5EF4-FFF2-40B4-BE49-F238E27FC236}">
                <a16:creationId xmlns:a16="http://schemas.microsoft.com/office/drawing/2014/main" xmlns="" id="{B8412C3B-4999-87A1-37DF-FFA6346BF773}"/>
              </a:ext>
            </a:extLst>
          </p:cNvPr>
          <p:cNvSpPr txBox="1"/>
          <p:nvPr/>
        </p:nvSpPr>
        <p:spPr>
          <a:xfrm>
            <a:off x="8797783" y="4071335"/>
            <a:ext cx="2575000" cy="1477328"/>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000A"/>
                </a:solidFill>
                <a:effectLst/>
                <a:uLnTx/>
                <a:uFillTx/>
                <a:latin typeface="Klarheit Kurrent Book"/>
                <a:ea typeface="Times New Roman" panose="02020603050405020304" pitchFamily="18" charset="0"/>
                <a:cs typeface="+mn-cs"/>
              </a:rPr>
              <a:t>10 maisons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00000A"/>
              </a:solidFill>
              <a:effectLst/>
              <a:uLnTx/>
              <a:uFillTx/>
              <a:latin typeface="Klarheit Kurrent Book"/>
              <a:ea typeface="Times New Roman" panose="020206030504050203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00000A"/>
              </a:solidFill>
              <a:effectLst/>
              <a:uLnTx/>
              <a:uFillTx/>
              <a:latin typeface="Klarheit Kurrent 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000A"/>
                </a:solidFill>
                <a:effectLst/>
                <a:uLnTx/>
                <a:uFillTx/>
                <a:latin typeface="Klarheit Kurrent Book"/>
                <a:ea typeface="Calibri" panose="020F0502020204030204" pitchFamily="34" charset="0"/>
                <a:cs typeface="+mn-cs"/>
              </a:rPr>
              <a:t>2 083 locataires suivi conso</a:t>
            </a:r>
            <a:endParaRPr kumimoji="0" lang="fr-FR" sz="1600" b="0" i="0" u="none" strike="noStrike" kern="1200" cap="none" spc="0" normalizeH="0" baseline="0" noProof="0">
              <a:ln>
                <a:noFill/>
              </a:ln>
              <a:solidFill>
                <a:srgbClr val="003439"/>
              </a:solidFill>
              <a:effectLst/>
              <a:uLnTx/>
              <a:uFillTx/>
              <a:latin typeface="Klarheit Kurrent 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003439"/>
              </a:solidFill>
              <a:effectLst/>
              <a:uLnTx/>
              <a:uFillTx/>
              <a:latin typeface="Klarheit Kurrent Extrabold"/>
              <a:ea typeface="+mn-ea"/>
              <a:cs typeface="+mn-cs"/>
            </a:endParaRPr>
          </a:p>
        </p:txBody>
      </p:sp>
      <p:pic>
        <p:nvPicPr>
          <p:cNvPr id="47" name="Image 46">
            <a:extLst>
              <a:ext uri="{FF2B5EF4-FFF2-40B4-BE49-F238E27FC236}">
                <a16:creationId xmlns:a16="http://schemas.microsoft.com/office/drawing/2014/main" xmlns="" id="{36DA68F2-0B5B-0A32-D8D6-04AB3015C38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
        <p:nvSpPr>
          <p:cNvPr id="49" name="Espace réservé du texte 13">
            <a:extLst>
              <a:ext uri="{FF2B5EF4-FFF2-40B4-BE49-F238E27FC236}">
                <a16:creationId xmlns:a16="http://schemas.microsoft.com/office/drawing/2014/main" xmlns="" id="{552E56AF-26DD-ADD5-0193-BF2AABC0D612}"/>
              </a:ext>
            </a:extLst>
          </p:cNvPr>
          <p:cNvSpPr txBox="1">
            <a:spLocks/>
          </p:cNvSpPr>
          <p:nvPr/>
        </p:nvSpPr>
        <p:spPr>
          <a:xfrm>
            <a:off x="1011062" y="2073381"/>
            <a:ext cx="2581626" cy="1013817"/>
          </a:xfrm>
          <a:prstGeom prst="rect">
            <a:avLst/>
          </a:prstGeom>
        </p:spPr>
        <p:txBody>
          <a:bodyPr vert="horz" wrap="square" lIns="36000" tIns="0" rIns="36000" bIns="0" rtlCol="0">
            <a:noAutofit/>
          </a:bodyPr>
          <a:lstStyle>
            <a:lvl1pPr marL="0" indent="0" algn="ctr" defTabSz="914400" rtl="0" eaLnBrk="1" latinLnBrk="0" hangingPunct="1">
              <a:lnSpc>
                <a:spcPct val="100000"/>
              </a:lnSpc>
              <a:spcBef>
                <a:spcPts val="0"/>
              </a:spcBef>
              <a:buFontTx/>
              <a:buNone/>
              <a:defRPr sz="5000" kern="1200">
                <a:solidFill>
                  <a:schemeClr val="tx2"/>
                </a:solidFill>
                <a:latin typeface="+mj-lt"/>
                <a:ea typeface="+mn-ea"/>
                <a:cs typeface="+mn-cs"/>
              </a:defRPr>
            </a:lvl1pPr>
            <a:lvl2pPr marL="0" indent="0" algn="ctr" defTabSz="914400" rtl="0" eaLnBrk="1" latinLnBrk="0" hangingPunct="1">
              <a:lnSpc>
                <a:spcPct val="80000"/>
              </a:lnSpc>
              <a:spcBef>
                <a:spcPts val="0"/>
              </a:spcBef>
              <a:buFontTx/>
              <a:buNone/>
              <a:defRPr sz="2800" kern="1200">
                <a:solidFill>
                  <a:schemeClr val="tx2"/>
                </a:solidFill>
                <a:latin typeface="+mj-lt"/>
                <a:ea typeface="+mn-ea"/>
                <a:cs typeface="+mn-cs"/>
              </a:defRPr>
            </a:lvl2pPr>
            <a:lvl3pPr marL="0" indent="0" algn="ctr" defTabSz="914400" rtl="0" eaLnBrk="1" latinLnBrk="0" hangingPunct="1">
              <a:lnSpc>
                <a:spcPct val="80000"/>
              </a:lnSpc>
              <a:spcBef>
                <a:spcPts val="0"/>
              </a:spcBef>
              <a:buFontTx/>
              <a:buNone/>
              <a:defRPr sz="1900" kern="1200">
                <a:solidFill>
                  <a:schemeClr val="tx2"/>
                </a:solidFill>
                <a:latin typeface="+mn-lt"/>
                <a:ea typeface="+mn-ea"/>
                <a:cs typeface="+mn-cs"/>
              </a:defRPr>
            </a:lvl3pPr>
            <a:lvl4pPr marL="0" indent="0" algn="ctr" defTabSz="914400" rtl="0" eaLnBrk="1" latinLnBrk="0" hangingPunct="1">
              <a:lnSpc>
                <a:spcPct val="100000"/>
              </a:lnSpc>
              <a:spcBef>
                <a:spcPts val="1200"/>
              </a:spcBef>
              <a:buFontTx/>
              <a:buNone/>
              <a:defRPr sz="1500" kern="1200">
                <a:solidFill>
                  <a:schemeClr val="tx2"/>
                </a:solidFill>
                <a:latin typeface="+mj-lt"/>
                <a:ea typeface="+mn-ea"/>
                <a:cs typeface="+mn-cs"/>
              </a:defRPr>
            </a:lvl4pPr>
            <a:lvl5pPr marL="0" indent="0" algn="ctr" defTabSz="914400" rtl="0" eaLnBrk="1" latinLnBrk="0" hangingPunct="1">
              <a:lnSpc>
                <a:spcPct val="100000"/>
              </a:lnSpc>
              <a:spcBef>
                <a:spcPts val="0"/>
              </a:spcBef>
              <a:buFontTx/>
              <a:buNone/>
              <a:defRPr sz="9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a:ln>
                  <a:noFill/>
                </a:ln>
                <a:solidFill>
                  <a:prstClr val="white"/>
                </a:solidFill>
                <a:effectLst/>
                <a:uLnTx/>
                <a:uFillTx/>
                <a:latin typeface="Klarheit Kurrent Extrabold"/>
                <a:ea typeface="+mn-ea"/>
                <a:cs typeface="+mn-cs"/>
              </a:rPr>
              <a:t>Actions vers les propriétaires bailleurs</a:t>
            </a:r>
            <a:endParaRPr kumimoji="0" lang="fr-FR" sz="2000" b="0" i="0" u="none" strike="noStrike" kern="1200" cap="none" spc="0" normalizeH="0" baseline="0" noProof="0">
              <a:ln>
                <a:noFill/>
              </a:ln>
              <a:solidFill>
                <a:srgbClr val="003439"/>
              </a:solidFill>
              <a:effectLst/>
              <a:uLnTx/>
              <a:uFillTx/>
              <a:latin typeface="Klarheit Kurrent Extrabold"/>
              <a:ea typeface="+mn-ea"/>
              <a:cs typeface="+mn-cs"/>
            </a:endParaRPr>
          </a:p>
        </p:txBody>
      </p:sp>
      <p:sp>
        <p:nvSpPr>
          <p:cNvPr id="50" name="Rectangle 49">
            <a:extLst>
              <a:ext uri="{FF2B5EF4-FFF2-40B4-BE49-F238E27FC236}">
                <a16:creationId xmlns:a16="http://schemas.microsoft.com/office/drawing/2014/main" xmlns="" id="{3DBF0CEC-0D07-5CAF-D6FA-894D9E15F7AC}"/>
              </a:ext>
            </a:extLst>
          </p:cNvPr>
          <p:cNvSpPr/>
          <p:nvPr/>
        </p:nvSpPr>
        <p:spPr>
          <a:xfrm>
            <a:off x="4579837" y="3240472"/>
            <a:ext cx="2860130" cy="2924832"/>
          </a:xfrm>
          <a:prstGeom prst="rect">
            <a:avLst/>
          </a:prstGeom>
          <a:solidFill>
            <a:schemeClr val="accent2">
              <a:alpha val="954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60" name="Titre 1">
            <a:extLst>
              <a:ext uri="{FF2B5EF4-FFF2-40B4-BE49-F238E27FC236}">
                <a16:creationId xmlns:a16="http://schemas.microsoft.com/office/drawing/2014/main" xmlns="" id="{214FE2AA-2161-8064-71D8-3711A1F2CFBA}"/>
              </a:ext>
            </a:extLst>
          </p:cNvPr>
          <p:cNvSpPr>
            <a:spLocks noGrp="1"/>
          </p:cNvSpPr>
          <p:nvPr>
            <p:ph type="title"/>
          </p:nvPr>
        </p:nvSpPr>
        <p:spPr>
          <a:xfrm>
            <a:off x="191344" y="234788"/>
            <a:ext cx="7849720" cy="1107996"/>
          </a:xfrm>
        </p:spPr>
        <p:txBody>
          <a:bodyPr/>
          <a:lstStyle/>
          <a:p>
            <a:r>
              <a:rPr lang="fr-FR">
                <a:solidFill>
                  <a:schemeClr val="bg1"/>
                </a:solidFill>
                <a:effectLst/>
              </a:rPr>
              <a:t>Un programme CEE </a:t>
            </a:r>
            <a:r>
              <a:rPr lang="fr-FR">
                <a:solidFill>
                  <a:srgbClr val="00CE7C"/>
                </a:solidFill>
              </a:rPr>
              <a:t>ambitieux</a:t>
            </a:r>
            <a:br>
              <a:rPr lang="fr-FR">
                <a:solidFill>
                  <a:srgbClr val="00CE7C"/>
                </a:solidFill>
              </a:rPr>
            </a:br>
            <a:r>
              <a:rPr lang="fr-FR" sz="3200">
                <a:solidFill>
                  <a:srgbClr val="00CE7C"/>
                </a:solidFill>
                <a:effectLst/>
              </a:rPr>
              <a:t>2024-2026</a:t>
            </a:r>
            <a:endParaRPr lang="fr-FR">
              <a:solidFill>
                <a:srgbClr val="00CE7C"/>
              </a:solidFill>
              <a:effectLst/>
            </a:endParaRPr>
          </a:p>
        </p:txBody>
      </p:sp>
      <p:sp>
        <p:nvSpPr>
          <p:cNvPr id="5" name="Espace réservé du texte 13">
            <a:extLst>
              <a:ext uri="{FF2B5EF4-FFF2-40B4-BE49-F238E27FC236}">
                <a16:creationId xmlns:a16="http://schemas.microsoft.com/office/drawing/2014/main" xmlns="" id="{9A5B1C26-88E9-BEAB-30B1-41740C799D73}"/>
              </a:ext>
            </a:extLst>
          </p:cNvPr>
          <p:cNvSpPr txBox="1">
            <a:spLocks/>
          </p:cNvSpPr>
          <p:nvPr/>
        </p:nvSpPr>
        <p:spPr>
          <a:xfrm>
            <a:off x="8516972" y="2073381"/>
            <a:ext cx="2856522" cy="1121019"/>
          </a:xfrm>
          <a:prstGeom prst="rect">
            <a:avLst/>
          </a:prstGeom>
        </p:spPr>
        <p:txBody>
          <a:bodyPr vert="horz" wrap="square" lIns="36000" tIns="0" rIns="36000" bIns="0" rtlCol="0">
            <a:noAutofit/>
          </a:bodyPr>
          <a:lstStyle>
            <a:lvl1pPr marL="0" indent="0" algn="ctr" defTabSz="914400" rtl="0" eaLnBrk="1" latinLnBrk="0" hangingPunct="1">
              <a:lnSpc>
                <a:spcPct val="100000"/>
              </a:lnSpc>
              <a:spcBef>
                <a:spcPts val="0"/>
              </a:spcBef>
              <a:buFontTx/>
              <a:buNone/>
              <a:defRPr sz="5000" kern="1200">
                <a:solidFill>
                  <a:schemeClr val="tx2"/>
                </a:solidFill>
                <a:latin typeface="+mj-lt"/>
                <a:ea typeface="+mn-ea"/>
                <a:cs typeface="+mn-cs"/>
              </a:defRPr>
            </a:lvl1pPr>
            <a:lvl2pPr marL="0" indent="0" algn="ctr" defTabSz="914400" rtl="0" eaLnBrk="1" latinLnBrk="0" hangingPunct="1">
              <a:lnSpc>
                <a:spcPct val="80000"/>
              </a:lnSpc>
              <a:spcBef>
                <a:spcPts val="0"/>
              </a:spcBef>
              <a:buFontTx/>
              <a:buNone/>
              <a:defRPr sz="2800" kern="1200">
                <a:solidFill>
                  <a:schemeClr val="tx2"/>
                </a:solidFill>
                <a:latin typeface="+mj-lt"/>
                <a:ea typeface="+mn-ea"/>
                <a:cs typeface="+mn-cs"/>
              </a:defRPr>
            </a:lvl2pPr>
            <a:lvl3pPr marL="0" indent="0" algn="ctr" defTabSz="914400" rtl="0" eaLnBrk="1" latinLnBrk="0" hangingPunct="1">
              <a:lnSpc>
                <a:spcPct val="80000"/>
              </a:lnSpc>
              <a:spcBef>
                <a:spcPts val="0"/>
              </a:spcBef>
              <a:buFontTx/>
              <a:buNone/>
              <a:defRPr sz="1900" kern="1200">
                <a:solidFill>
                  <a:schemeClr val="tx2"/>
                </a:solidFill>
                <a:latin typeface="+mn-lt"/>
                <a:ea typeface="+mn-ea"/>
                <a:cs typeface="+mn-cs"/>
              </a:defRPr>
            </a:lvl3pPr>
            <a:lvl4pPr marL="0" indent="0" algn="ctr" defTabSz="914400" rtl="0" eaLnBrk="1" latinLnBrk="0" hangingPunct="1">
              <a:lnSpc>
                <a:spcPct val="100000"/>
              </a:lnSpc>
              <a:spcBef>
                <a:spcPts val="1200"/>
              </a:spcBef>
              <a:buFontTx/>
              <a:buNone/>
              <a:defRPr sz="1500" kern="1200">
                <a:solidFill>
                  <a:schemeClr val="tx2"/>
                </a:solidFill>
                <a:latin typeface="+mj-lt"/>
                <a:ea typeface="+mn-ea"/>
                <a:cs typeface="+mn-cs"/>
              </a:defRPr>
            </a:lvl4pPr>
            <a:lvl5pPr marL="0" indent="0" algn="ctr" defTabSz="914400" rtl="0" eaLnBrk="1" latinLnBrk="0" hangingPunct="1">
              <a:lnSpc>
                <a:spcPct val="100000"/>
              </a:lnSpc>
              <a:spcBef>
                <a:spcPts val="0"/>
              </a:spcBef>
              <a:buFontTx/>
              <a:buNone/>
              <a:defRPr sz="9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Pct val="100000"/>
              <a:buFontTx/>
              <a:buNone/>
              <a:tabLst/>
              <a:defRPr b="1">
                <a:solidFill>
                  <a:srgbClr val="003439"/>
                </a:solidFill>
              </a:defRPr>
            </a:pPr>
            <a:r>
              <a:rPr kumimoji="0" lang="fr-FR" sz="2400" b="1" i="0" u="none" strike="noStrike" kern="1200" cap="none" spc="-100" normalizeH="0" baseline="0" noProof="0">
                <a:ln>
                  <a:noFill/>
                </a:ln>
                <a:solidFill>
                  <a:prstClr val="white"/>
                </a:solidFill>
                <a:effectLst/>
                <a:uLnTx/>
                <a:uFillTx/>
                <a:latin typeface="Klarheit Kurrent Extrabold"/>
                <a:ea typeface="+mn-ea"/>
                <a:cs typeface="+mn-cs"/>
              </a:rPr>
              <a:t>Actions pour la performance énergétique</a:t>
            </a:r>
          </a:p>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Klarheit Kurrent Book"/>
              <a:ea typeface="+mn-ea"/>
              <a:cs typeface="Calibri"/>
              <a:sym typeface="Calibri"/>
            </a:endParaRPr>
          </a:p>
        </p:txBody>
      </p:sp>
      <p:sp>
        <p:nvSpPr>
          <p:cNvPr id="7" name="Accolade ouvrante 6">
            <a:extLst>
              <a:ext uri="{FF2B5EF4-FFF2-40B4-BE49-F238E27FC236}">
                <a16:creationId xmlns:a16="http://schemas.microsoft.com/office/drawing/2014/main" xmlns="" id="{CE45D6DF-FE31-7DE3-BD0D-ED7455DB7E6D}"/>
              </a:ext>
            </a:extLst>
          </p:cNvPr>
          <p:cNvSpPr/>
          <p:nvPr/>
        </p:nvSpPr>
        <p:spPr>
          <a:xfrm rot="10800000">
            <a:off x="7896199" y="4365102"/>
            <a:ext cx="269635" cy="1440161"/>
          </a:xfrm>
          <a:prstGeom prst="leftBrace">
            <a:avLst>
              <a:gd name="adj1" fmla="val 8333"/>
              <a:gd name="adj2" fmla="val 50000"/>
            </a:avLst>
          </a:prstGeom>
          <a:noFill/>
          <a:ln w="41275">
            <a:solidFill>
              <a:srgbClr val="00CE7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4000" b="0" i="0" u="none" strike="noStrike" kern="1200" cap="none" spc="0" normalizeH="0" baseline="0" noProof="0">
              <a:ln>
                <a:noFill/>
              </a:ln>
              <a:solidFill>
                <a:prstClr val="black"/>
              </a:solidFill>
              <a:effectLst/>
              <a:uLnTx/>
              <a:uFillTx/>
              <a:latin typeface="Klarheit Kurrent Book"/>
              <a:ea typeface="+mn-ea"/>
              <a:cs typeface="+mn-cs"/>
            </a:endParaRPr>
          </a:p>
        </p:txBody>
      </p:sp>
      <p:cxnSp>
        <p:nvCxnSpPr>
          <p:cNvPr id="9" name="Connecteur droit 8">
            <a:extLst>
              <a:ext uri="{FF2B5EF4-FFF2-40B4-BE49-F238E27FC236}">
                <a16:creationId xmlns:a16="http://schemas.microsoft.com/office/drawing/2014/main" xmlns="" id="{409DF8A4-14E4-273A-8701-C60B59E85F6F}"/>
              </a:ext>
            </a:extLst>
          </p:cNvPr>
          <p:cNvCxnSpPr/>
          <p:nvPr/>
        </p:nvCxnSpPr>
        <p:spPr>
          <a:xfrm>
            <a:off x="3592688" y="5661248"/>
            <a:ext cx="997606" cy="0"/>
          </a:xfrm>
          <a:prstGeom prst="line">
            <a:avLst/>
          </a:prstGeom>
          <a:ln w="25400">
            <a:prstDash val="sysDash"/>
            <a:headEnd type="triangle"/>
            <a:tailEnd type="triangle"/>
          </a:ln>
        </p:spPr>
        <p:style>
          <a:lnRef idx="1">
            <a:schemeClr val="accent1"/>
          </a:lnRef>
          <a:fillRef idx="0">
            <a:schemeClr val="accent1"/>
          </a:fillRef>
          <a:effectRef idx="0">
            <a:schemeClr val="accent1"/>
          </a:effectRef>
          <a:fontRef idx="minor">
            <a:schemeClr val="tx1"/>
          </a:fontRef>
        </p:style>
      </p:cxnSp>
      <p:pic>
        <p:nvPicPr>
          <p:cNvPr id="6" name="Graphique 5" descr="Centre d’appels avec un remplissage uni">
            <a:extLst>
              <a:ext uri="{FF2B5EF4-FFF2-40B4-BE49-F238E27FC236}">
                <a16:creationId xmlns:a16="http://schemas.microsoft.com/office/drawing/2014/main" xmlns="" id="{D8A8A9FE-D048-066A-2F0E-09689AF6B6C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3909415" y="5738357"/>
            <a:ext cx="324222" cy="324222"/>
          </a:xfrm>
          <a:prstGeom prst="rect">
            <a:avLst/>
          </a:prstGeom>
        </p:spPr>
      </p:pic>
      <p:pic>
        <p:nvPicPr>
          <p:cNvPr id="8" name="Graphique 7" descr="Centre d’appels avec un remplissage uni">
            <a:extLst>
              <a:ext uri="{FF2B5EF4-FFF2-40B4-BE49-F238E27FC236}">
                <a16:creationId xmlns:a16="http://schemas.microsoft.com/office/drawing/2014/main" xmlns="" id="{B669A751-AA4B-F8A1-1165-4B9BD21D2FC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2818314" y="4961147"/>
            <a:ext cx="292672" cy="292672"/>
          </a:xfrm>
          <a:prstGeom prst="rect">
            <a:avLst/>
          </a:prstGeom>
        </p:spPr>
      </p:pic>
      <p:pic>
        <p:nvPicPr>
          <p:cNvPr id="10" name="Graphique 9" descr="Ordinateur avec un remplissage uni">
            <a:extLst>
              <a:ext uri="{FF2B5EF4-FFF2-40B4-BE49-F238E27FC236}">
                <a16:creationId xmlns:a16="http://schemas.microsoft.com/office/drawing/2014/main" xmlns="" id="{C86E3A1F-4712-232C-159A-D0AEB31BB99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8534877" y="4775200"/>
            <a:ext cx="389798" cy="389798"/>
          </a:xfrm>
          <a:prstGeom prst="rect">
            <a:avLst/>
          </a:prstGeom>
        </p:spPr>
      </p:pic>
      <p:sp>
        <p:nvSpPr>
          <p:cNvPr id="38" name="Espace réservé du texte 13">
            <a:extLst>
              <a:ext uri="{FF2B5EF4-FFF2-40B4-BE49-F238E27FC236}">
                <a16:creationId xmlns:a16="http://schemas.microsoft.com/office/drawing/2014/main" xmlns="" id="{94F0DC0B-0490-7452-DF5E-0251A8EB519F}"/>
              </a:ext>
            </a:extLst>
          </p:cNvPr>
          <p:cNvSpPr txBox="1">
            <a:spLocks/>
          </p:cNvSpPr>
          <p:nvPr/>
        </p:nvSpPr>
        <p:spPr>
          <a:xfrm>
            <a:off x="554831" y="2923532"/>
            <a:ext cx="696708" cy="437965"/>
          </a:xfrm>
          <a:prstGeom prst="homePlate">
            <a:avLst/>
          </a:prstGeom>
          <a:solidFill>
            <a:schemeClr val="bg1"/>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auto" latinLnBrk="0" hangingPunct="1">
              <a:lnSpc>
                <a:spcPct val="100000"/>
              </a:lnSpc>
              <a:spcBef>
                <a:spcPts val="0"/>
              </a:spcBef>
              <a:spcAft>
                <a:spcPts val="0"/>
              </a:spcAft>
              <a:buClrTx/>
              <a:buSzTx/>
              <a:buFontTx/>
              <a:buNone/>
              <a:tabLst/>
              <a:defRPr sz="2000" b="1"/>
            </a:pPr>
            <a:endParaRPr kumimoji="0" lang="fr-FR" sz="3600" b="1" i="0" u="none" strike="noStrike" kern="1200" cap="none" spc="0" normalizeH="0" baseline="0" noProof="0">
              <a:ln>
                <a:noFill/>
              </a:ln>
              <a:solidFill>
                <a:srgbClr val="003439"/>
              </a:solidFill>
              <a:effectLst/>
              <a:uLnTx/>
              <a:uFillTx/>
              <a:latin typeface="Klarheit Kurrent Extrabold"/>
              <a:ea typeface="Calibri"/>
              <a:cs typeface="Calibri"/>
              <a:sym typeface="Calibri"/>
            </a:endParaRPr>
          </a:p>
        </p:txBody>
      </p:sp>
      <p:sp>
        <p:nvSpPr>
          <p:cNvPr id="36" name="Espace réservé du texte 13">
            <a:extLst>
              <a:ext uri="{FF2B5EF4-FFF2-40B4-BE49-F238E27FC236}">
                <a16:creationId xmlns:a16="http://schemas.microsoft.com/office/drawing/2014/main" xmlns="" id="{95A3E777-BF3F-FDB6-F272-19030844D647}"/>
              </a:ext>
            </a:extLst>
          </p:cNvPr>
          <p:cNvSpPr txBox="1">
            <a:spLocks/>
          </p:cNvSpPr>
          <p:nvPr/>
        </p:nvSpPr>
        <p:spPr>
          <a:xfrm>
            <a:off x="4374307" y="2923531"/>
            <a:ext cx="696708" cy="437965"/>
          </a:xfrm>
          <a:prstGeom prst="homePlate">
            <a:avLst/>
          </a:prstGeom>
          <a:solidFill>
            <a:schemeClr val="accent1"/>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000" marR="0" lvl="0" indent="0" algn="l" defTabSz="914400" rtl="0" eaLnBrk="1" fontAlgn="auto" latinLnBrk="0" hangingPunct="1">
              <a:lnSpc>
                <a:spcPct val="100000"/>
              </a:lnSpc>
              <a:spcBef>
                <a:spcPts val="0"/>
              </a:spcBef>
              <a:spcAft>
                <a:spcPts val="0"/>
              </a:spcAft>
              <a:buClrTx/>
              <a:buSzTx/>
              <a:buFontTx/>
              <a:buNone/>
              <a:tabLst/>
              <a:defRPr sz="2000" b="1"/>
            </a:pPr>
            <a:endParaRPr kumimoji="0" lang="fr-FR" sz="3600" b="1" i="0" u="none" strike="noStrike" kern="1200" cap="none" spc="0" normalizeH="0" baseline="0" noProof="0">
              <a:ln>
                <a:noFill/>
              </a:ln>
              <a:solidFill>
                <a:srgbClr val="003439"/>
              </a:solidFill>
              <a:effectLst/>
              <a:uLnTx/>
              <a:uFillTx/>
              <a:latin typeface="Klarheit Kurrent Extrabold"/>
              <a:ea typeface="Calibri"/>
              <a:cs typeface="Calibri"/>
              <a:sym typeface="Calibri"/>
            </a:endParaRPr>
          </a:p>
        </p:txBody>
      </p:sp>
      <p:sp>
        <p:nvSpPr>
          <p:cNvPr id="39" name="Espace réservé du texte 13">
            <a:extLst>
              <a:ext uri="{FF2B5EF4-FFF2-40B4-BE49-F238E27FC236}">
                <a16:creationId xmlns:a16="http://schemas.microsoft.com/office/drawing/2014/main" xmlns="" id="{DFFAD159-B791-AB19-B92D-B5767ED1CD7E}"/>
              </a:ext>
            </a:extLst>
          </p:cNvPr>
          <p:cNvSpPr txBox="1">
            <a:spLocks/>
          </p:cNvSpPr>
          <p:nvPr/>
        </p:nvSpPr>
        <p:spPr>
          <a:xfrm>
            <a:off x="8288120" y="2923530"/>
            <a:ext cx="696708" cy="437965"/>
          </a:xfrm>
          <a:prstGeom prst="homePlate">
            <a:avLst/>
          </a:prstGeom>
          <a:solidFill>
            <a:schemeClr val="accent3"/>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auto" latinLnBrk="0" hangingPunct="1">
              <a:lnSpc>
                <a:spcPct val="100000"/>
              </a:lnSpc>
              <a:spcBef>
                <a:spcPts val="0"/>
              </a:spcBef>
              <a:spcAft>
                <a:spcPts val="0"/>
              </a:spcAft>
              <a:buClrTx/>
              <a:buSzTx/>
              <a:buFontTx/>
              <a:buNone/>
              <a:tabLst/>
              <a:defRPr sz="2000" b="1"/>
            </a:pPr>
            <a:endParaRPr kumimoji="0" lang="fr-FR" sz="3600" b="1" i="0" u="none" strike="noStrike" kern="1200" cap="none" spc="0" normalizeH="0" baseline="0" noProof="0">
              <a:ln>
                <a:noFill/>
              </a:ln>
              <a:solidFill>
                <a:prstClr val="white"/>
              </a:solidFill>
              <a:effectLst/>
              <a:uLnTx/>
              <a:uFillTx/>
              <a:latin typeface="Klarheit Kurrent Extrabold"/>
              <a:ea typeface="Calibri"/>
              <a:cs typeface="Calibri"/>
              <a:sym typeface="Calibri"/>
            </a:endParaRPr>
          </a:p>
        </p:txBody>
      </p:sp>
      <p:sp>
        <p:nvSpPr>
          <p:cNvPr id="52" name="ZoneTexte 51">
            <a:extLst>
              <a:ext uri="{FF2B5EF4-FFF2-40B4-BE49-F238E27FC236}">
                <a16:creationId xmlns:a16="http://schemas.microsoft.com/office/drawing/2014/main" xmlns="" id="{26E19E37-B458-674E-05BD-0F967E1B5FFD}"/>
              </a:ext>
            </a:extLst>
          </p:cNvPr>
          <p:cNvSpPr txBox="1"/>
          <p:nvPr/>
        </p:nvSpPr>
        <p:spPr>
          <a:xfrm>
            <a:off x="4602535" y="3492413"/>
            <a:ext cx="2724190" cy="3200876"/>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000A"/>
                </a:solidFill>
                <a:effectLst/>
                <a:uLnTx/>
                <a:uFillTx/>
                <a:latin typeface="Klarheit Kurrent Book"/>
                <a:ea typeface="Times New Roman" panose="02020603050405020304" pitchFamily="18" charset="0"/>
                <a:cs typeface="+mn-cs"/>
              </a:rPr>
              <a:t>630 ateliers collectifs </a:t>
            </a:r>
            <a:r>
              <a:rPr kumimoji="0" lang="fr-FR" sz="1600" b="0" i="1" u="none" strike="noStrike" kern="1200" cap="none" spc="0" normalizeH="0" baseline="0" noProof="0">
                <a:ln>
                  <a:noFill/>
                </a:ln>
                <a:solidFill>
                  <a:srgbClr val="00000A"/>
                </a:solidFill>
                <a:effectLst/>
                <a:uLnTx/>
                <a:uFillTx/>
                <a:latin typeface="Klarheit Kurrent Book"/>
                <a:ea typeface="Times New Roman" panose="02020603050405020304" pitchFamily="18" charset="0"/>
                <a:cs typeface="+mn-cs"/>
              </a:rPr>
              <a:t>soit 9 450 locataires rencontrés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prstClr val="black"/>
              </a:solidFill>
              <a:effectLst/>
              <a:uLnTx/>
              <a:uFillTx/>
              <a:latin typeface="Klarheit Kurrent 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000A"/>
                </a:solidFill>
                <a:effectLst/>
                <a:uLnTx/>
                <a:uFillTx/>
                <a:latin typeface="Klarheit Kurrent Book"/>
                <a:ea typeface="Times New Roman" panose="02020603050405020304" pitchFamily="18" charset="0"/>
                <a:cs typeface="+mn-cs"/>
              </a:rPr>
              <a:t>4 385 locataires visités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prstClr val="black"/>
              </a:solidFill>
              <a:effectLst/>
              <a:uLnTx/>
              <a:uFillTx/>
              <a:latin typeface="Klarheit Kurrent 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prstClr val="black"/>
              </a:solidFill>
              <a:effectLst/>
              <a:uLnTx/>
              <a:uFillTx/>
              <a:latin typeface="Klarheit Kurrent 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prstClr val="black"/>
              </a:solidFill>
              <a:effectLst/>
              <a:uLnTx/>
              <a:uFillTx/>
              <a:latin typeface="Klarheit Kurrent 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prstClr val="black"/>
              </a:solidFill>
              <a:effectLst/>
              <a:uLnTx/>
              <a:uFillTx/>
              <a:latin typeface="Klarheit Kurrent 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black"/>
                </a:solidFill>
                <a:effectLst/>
                <a:uLnTx/>
                <a:uFillTx/>
                <a:latin typeface="Klarheit Kurrent Book"/>
                <a:ea typeface="+mn-ea"/>
                <a:cs typeface="+mn-cs"/>
              </a:rPr>
              <a:t>21 710 locataires dotés d’un CIL</a:t>
            </a:r>
            <a:endParaRPr kumimoji="0" lang="fr-FR" sz="1600" b="0" i="0" u="none" strike="noStrike" kern="1200" cap="none" spc="0" normalizeH="0" baseline="0" noProof="0">
              <a:ln>
                <a:noFill/>
              </a:ln>
              <a:solidFill>
                <a:srgbClr val="003439"/>
              </a:solidFill>
              <a:effectLst/>
              <a:uLnTx/>
              <a:uFillTx/>
              <a:latin typeface="Klarheit Kurrent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100" b="0" i="0" u="none" strike="noStrike" kern="1200" cap="none" spc="0" normalizeH="0" baseline="0" noProof="0">
              <a:ln>
                <a:noFill/>
              </a:ln>
              <a:solidFill>
                <a:srgbClr val="00000A"/>
              </a:solidFill>
              <a:effectLst/>
              <a:uLnTx/>
              <a:uFillTx/>
              <a:latin typeface="Klarheit Kurrent Book"/>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00000A"/>
              </a:solidFill>
              <a:effectLst/>
              <a:uLnTx/>
              <a:uFillTx/>
              <a:latin typeface="Klarheit Kurrent Book"/>
              <a:ea typeface="Times New Roman" panose="02020603050405020304" pitchFamily="18" charset="0"/>
              <a:cs typeface="+mn-cs"/>
            </a:endParaRPr>
          </a:p>
        </p:txBody>
      </p:sp>
      <p:sp>
        <p:nvSpPr>
          <p:cNvPr id="3" name="Rectangle 2">
            <a:extLst>
              <a:ext uri="{FF2B5EF4-FFF2-40B4-BE49-F238E27FC236}">
                <a16:creationId xmlns:a16="http://schemas.microsoft.com/office/drawing/2014/main" xmlns="" id="{E0EB9A64-0626-9BEC-3DB4-BE3D7C4571C4}"/>
              </a:ext>
            </a:extLst>
          </p:cNvPr>
          <p:cNvSpPr/>
          <p:nvPr/>
        </p:nvSpPr>
        <p:spPr>
          <a:xfrm>
            <a:off x="819217" y="3194400"/>
            <a:ext cx="2860130" cy="2970904"/>
          </a:xfrm>
          <a:prstGeom prst="rect">
            <a:avLst/>
          </a:prstGeom>
          <a:solidFill>
            <a:schemeClr val="accent2">
              <a:alpha val="954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white"/>
                </a:solidFill>
                <a:effectLst/>
                <a:uLnTx/>
                <a:uFillTx/>
                <a:latin typeface="Klarheit Kurrent Book"/>
                <a:ea typeface="+mn-ea"/>
                <a:cs typeface="+mn-cs"/>
              </a:rPr>
              <a:t>1 000 ateliers collectifs </a:t>
            </a:r>
            <a:r>
              <a:rPr kumimoji="0" lang="fr-FR" sz="1400" b="0" i="1" u="none" strike="noStrike" kern="1200" cap="none" spc="0" normalizeH="0" baseline="0" noProof="0">
                <a:ln>
                  <a:noFill/>
                </a:ln>
                <a:solidFill>
                  <a:prstClr val="white"/>
                </a:solidFill>
                <a:effectLst/>
                <a:uLnTx/>
                <a:uFillTx/>
                <a:latin typeface="Klarheit Kurrent Book"/>
                <a:ea typeface="+mn-ea"/>
                <a:cs typeface="+mn-cs"/>
              </a:rPr>
              <a:t>soit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a:ln>
                  <a:noFill/>
                </a:ln>
                <a:solidFill>
                  <a:prstClr val="white"/>
                </a:solidFill>
                <a:effectLst/>
                <a:uLnTx/>
                <a:uFillTx/>
                <a:latin typeface="Klarheit Kurrent Book"/>
                <a:ea typeface="+mn-ea"/>
                <a:cs typeface="+mn-cs"/>
              </a:rPr>
              <a:t>20 000 propriétaires rencontrés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prstClr val="white"/>
              </a:solidFill>
              <a:effectLst/>
              <a:uLnTx/>
              <a:uFillTx/>
              <a:latin typeface="Klarheit Kurrent 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white"/>
                </a:solidFill>
                <a:effectLst/>
                <a:uLnTx/>
                <a:uFillTx/>
                <a:latin typeface="Klarheit Kurrent Book"/>
                <a:ea typeface="+mn-ea"/>
                <a:cs typeface="+mn-cs"/>
              </a:rPr>
              <a:t>13 400 propriétaires visités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prstClr val="white"/>
              </a:solidFill>
              <a:effectLst/>
              <a:uLnTx/>
              <a:uFillTx/>
              <a:latin typeface="Klarheit Kurrent 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white"/>
                </a:solidFill>
                <a:effectLst/>
                <a:uLnTx/>
                <a:uFillTx/>
                <a:latin typeface="Klarheit Kurrent Book"/>
                <a:ea typeface="+mn-ea"/>
                <a:cs typeface="+mn-cs"/>
              </a:rPr>
              <a:t>65 000 propriétaires contactés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white"/>
                </a:solidFill>
                <a:effectLst/>
                <a:uLnTx/>
                <a:uFillTx/>
                <a:latin typeface="Klarheit Kurrent Book"/>
                <a:ea typeface="+mn-ea"/>
                <a:cs typeface="+mn-cs"/>
              </a:rPr>
              <a:t>21 710 ouvertures CIL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prstClr val="white"/>
              </a:solidFill>
              <a:effectLst/>
              <a:uLnTx/>
              <a:uFillTx/>
              <a:latin typeface="Klarheit Kurrent Book"/>
              <a:ea typeface="+mn-ea"/>
              <a:cs typeface="+mn-cs"/>
            </a:endParaRPr>
          </a:p>
        </p:txBody>
      </p:sp>
    </p:spTree>
    <p:extLst>
      <p:ext uri="{BB962C8B-B14F-4D97-AF65-F5344CB8AC3E}">
        <p14:creationId xmlns:p14="http://schemas.microsoft.com/office/powerpoint/2010/main" val="3887349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BF3C1FA-F2C2-B61C-7428-951D972A1D95}"/>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xmlns="" id="{80E1FD88-6032-9275-367E-7172B48E49B0}"/>
              </a:ext>
            </a:extLst>
          </p:cNvPr>
          <p:cNvGrpSpPr/>
          <p:nvPr/>
        </p:nvGrpSpPr>
        <p:grpSpPr>
          <a:xfrm>
            <a:off x="0" y="3743"/>
            <a:ext cx="5538044" cy="6858000"/>
            <a:chOff x="0" y="3743"/>
            <a:chExt cx="5538044" cy="6858000"/>
          </a:xfrm>
        </p:grpSpPr>
        <p:pic>
          <p:nvPicPr>
            <p:cNvPr id="25" name="Image 24">
              <a:extLst>
                <a:ext uri="{FF2B5EF4-FFF2-40B4-BE49-F238E27FC236}">
                  <a16:creationId xmlns:a16="http://schemas.microsoft.com/office/drawing/2014/main" xmlns="" id="{79D608A6-F7CE-6714-3829-91A3B489190F}"/>
                </a:ext>
              </a:extLst>
            </p:cNvPr>
            <p:cNvPicPr>
              <a:picLocks noChangeAspect="1"/>
            </p:cNvPicPr>
            <p:nvPr/>
          </p:nvPicPr>
          <p:blipFill>
            <a:blip r:embed="rId2"/>
            <a:stretch>
              <a:fillRect/>
            </a:stretch>
          </p:blipFill>
          <p:spPr>
            <a:xfrm>
              <a:off x="191344" y="3743"/>
              <a:ext cx="5346700" cy="6858000"/>
            </a:xfrm>
            <a:prstGeom prst="rect">
              <a:avLst/>
            </a:prstGeom>
          </p:spPr>
        </p:pic>
        <p:pic>
          <p:nvPicPr>
            <p:cNvPr id="54" name="Image 53">
              <a:extLst>
                <a:ext uri="{FF2B5EF4-FFF2-40B4-BE49-F238E27FC236}">
                  <a16:creationId xmlns:a16="http://schemas.microsoft.com/office/drawing/2014/main" xmlns="" id="{DD9E9724-F587-0360-F710-D2379433A4EE}"/>
                </a:ext>
              </a:extLst>
            </p:cNvPr>
            <p:cNvPicPr>
              <a:picLocks noChangeAspect="1"/>
            </p:cNvPicPr>
            <p:nvPr/>
          </p:nvPicPr>
          <p:blipFill>
            <a:blip r:embed="rId2"/>
            <a:stretch>
              <a:fillRect/>
            </a:stretch>
          </p:blipFill>
          <p:spPr>
            <a:xfrm>
              <a:off x="0" y="3743"/>
              <a:ext cx="5346700" cy="6858000"/>
            </a:xfrm>
            <a:prstGeom prst="rect">
              <a:avLst/>
            </a:prstGeom>
          </p:spPr>
        </p:pic>
      </p:grpSp>
      <p:sp>
        <p:nvSpPr>
          <p:cNvPr id="70" name="Rectangle 69">
            <a:extLst>
              <a:ext uri="{FF2B5EF4-FFF2-40B4-BE49-F238E27FC236}">
                <a16:creationId xmlns:a16="http://schemas.microsoft.com/office/drawing/2014/main" xmlns="" id="{1D0E9BE7-2DF9-86D0-EF33-082371A907E7}"/>
              </a:ext>
            </a:extLst>
          </p:cNvPr>
          <p:cNvSpPr/>
          <p:nvPr/>
        </p:nvSpPr>
        <p:spPr>
          <a:xfrm>
            <a:off x="666810" y="1988840"/>
            <a:ext cx="2860130" cy="18002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68" name="Rectangle 67">
            <a:extLst>
              <a:ext uri="{FF2B5EF4-FFF2-40B4-BE49-F238E27FC236}">
                <a16:creationId xmlns:a16="http://schemas.microsoft.com/office/drawing/2014/main" xmlns="" id="{28404421-80CA-8C17-85B7-FB705CBDE61C}"/>
              </a:ext>
            </a:extLst>
          </p:cNvPr>
          <p:cNvSpPr/>
          <p:nvPr/>
        </p:nvSpPr>
        <p:spPr>
          <a:xfrm>
            <a:off x="8494698" y="1988840"/>
            <a:ext cx="2860130" cy="1837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69" name="Rectangle 68">
            <a:extLst>
              <a:ext uri="{FF2B5EF4-FFF2-40B4-BE49-F238E27FC236}">
                <a16:creationId xmlns:a16="http://schemas.microsoft.com/office/drawing/2014/main" xmlns="" id="{A431BE47-EDA9-EA70-D7CA-89DE5C84AA3E}"/>
              </a:ext>
            </a:extLst>
          </p:cNvPr>
          <p:cNvSpPr/>
          <p:nvPr/>
        </p:nvSpPr>
        <p:spPr>
          <a:xfrm>
            <a:off x="8506171" y="3499113"/>
            <a:ext cx="2860130" cy="1287852"/>
          </a:xfrm>
          <a:prstGeom prst="rect">
            <a:avLst/>
          </a:prstGeom>
          <a:solidFill>
            <a:schemeClr val="accent2">
              <a:alpha val="954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62" name="Rectangle 61">
            <a:extLst>
              <a:ext uri="{FF2B5EF4-FFF2-40B4-BE49-F238E27FC236}">
                <a16:creationId xmlns:a16="http://schemas.microsoft.com/office/drawing/2014/main" xmlns="" id="{EE6C7104-F4CB-4032-8453-20627E9DB309}"/>
              </a:ext>
            </a:extLst>
          </p:cNvPr>
          <p:cNvSpPr/>
          <p:nvPr/>
        </p:nvSpPr>
        <p:spPr>
          <a:xfrm>
            <a:off x="4588490" y="2026183"/>
            <a:ext cx="2860130" cy="18002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36" name="Espace réservé du texte 13">
            <a:extLst>
              <a:ext uri="{FF2B5EF4-FFF2-40B4-BE49-F238E27FC236}">
                <a16:creationId xmlns:a16="http://schemas.microsoft.com/office/drawing/2014/main" xmlns="" id="{34712602-4C75-5CC1-123B-1CDF42B436E4}"/>
              </a:ext>
            </a:extLst>
          </p:cNvPr>
          <p:cNvSpPr txBox="1">
            <a:spLocks/>
          </p:cNvSpPr>
          <p:nvPr/>
        </p:nvSpPr>
        <p:spPr>
          <a:xfrm>
            <a:off x="4304359" y="3030630"/>
            <a:ext cx="696708" cy="437965"/>
          </a:xfrm>
          <a:prstGeom prst="homePlate">
            <a:avLst/>
          </a:prstGeom>
          <a:solidFill>
            <a:schemeClr val="accent1"/>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000" marR="0" lvl="0" indent="0" algn="l" defTabSz="914400" rtl="0" eaLnBrk="1" fontAlgn="auto" latinLnBrk="0" hangingPunct="1">
              <a:lnSpc>
                <a:spcPct val="100000"/>
              </a:lnSpc>
              <a:spcBef>
                <a:spcPts val="0"/>
              </a:spcBef>
              <a:spcAft>
                <a:spcPts val="0"/>
              </a:spcAft>
              <a:buClrTx/>
              <a:buSzTx/>
              <a:buFontTx/>
              <a:buNone/>
              <a:tabLst/>
              <a:defRPr sz="2000" b="1"/>
            </a:pPr>
            <a:endParaRPr kumimoji="0" lang="fr-FR" sz="3600" b="1" i="0" u="none" strike="noStrike" kern="1200" cap="none" spc="0" normalizeH="0" baseline="0" noProof="0">
              <a:ln>
                <a:noFill/>
              </a:ln>
              <a:solidFill>
                <a:srgbClr val="003439"/>
              </a:solidFill>
              <a:effectLst/>
              <a:uLnTx/>
              <a:uFillTx/>
              <a:latin typeface="Klarheit Kurrent Extrabold"/>
              <a:ea typeface="Calibri"/>
              <a:cs typeface="Calibri"/>
              <a:sym typeface="Calibri"/>
            </a:endParaRPr>
          </a:p>
        </p:txBody>
      </p:sp>
      <p:sp>
        <p:nvSpPr>
          <p:cNvPr id="37" name="Espace réservé du texte 13">
            <a:extLst>
              <a:ext uri="{FF2B5EF4-FFF2-40B4-BE49-F238E27FC236}">
                <a16:creationId xmlns:a16="http://schemas.microsoft.com/office/drawing/2014/main" xmlns="" id="{7764CA6F-BA46-3D17-FDF5-06F405645260}"/>
              </a:ext>
            </a:extLst>
          </p:cNvPr>
          <p:cNvSpPr txBox="1">
            <a:spLocks/>
          </p:cNvSpPr>
          <p:nvPr/>
        </p:nvSpPr>
        <p:spPr>
          <a:xfrm>
            <a:off x="4590294" y="2276997"/>
            <a:ext cx="2856522" cy="1378160"/>
          </a:xfrm>
          <a:prstGeom prst="rect">
            <a:avLst/>
          </a:prstGeom>
        </p:spPr>
        <p:txBody>
          <a:bodyPr vert="horz" wrap="square" lIns="36000" tIns="0" rIns="36000" bIns="0" rtlCol="0">
            <a:noAutofit/>
          </a:bodyPr>
          <a:lstStyle>
            <a:lvl1pPr marL="0" indent="0" algn="ctr" defTabSz="914400" rtl="0" eaLnBrk="1" latinLnBrk="0" hangingPunct="1">
              <a:lnSpc>
                <a:spcPct val="100000"/>
              </a:lnSpc>
              <a:spcBef>
                <a:spcPts val="0"/>
              </a:spcBef>
              <a:buFontTx/>
              <a:buNone/>
              <a:defRPr sz="5000" kern="1200">
                <a:solidFill>
                  <a:schemeClr val="tx2"/>
                </a:solidFill>
                <a:latin typeface="+mj-lt"/>
                <a:ea typeface="+mn-ea"/>
                <a:cs typeface="+mn-cs"/>
              </a:defRPr>
            </a:lvl1pPr>
            <a:lvl2pPr marL="0" indent="0" algn="ctr" defTabSz="914400" rtl="0" eaLnBrk="1" latinLnBrk="0" hangingPunct="1">
              <a:lnSpc>
                <a:spcPct val="80000"/>
              </a:lnSpc>
              <a:spcBef>
                <a:spcPts val="0"/>
              </a:spcBef>
              <a:buFontTx/>
              <a:buNone/>
              <a:defRPr sz="2800" kern="1200">
                <a:solidFill>
                  <a:schemeClr val="tx2"/>
                </a:solidFill>
                <a:latin typeface="+mj-lt"/>
                <a:ea typeface="+mn-ea"/>
                <a:cs typeface="+mn-cs"/>
              </a:defRPr>
            </a:lvl2pPr>
            <a:lvl3pPr marL="0" indent="0" algn="ctr" defTabSz="914400" rtl="0" eaLnBrk="1" latinLnBrk="0" hangingPunct="1">
              <a:lnSpc>
                <a:spcPct val="80000"/>
              </a:lnSpc>
              <a:spcBef>
                <a:spcPts val="0"/>
              </a:spcBef>
              <a:buFontTx/>
              <a:buNone/>
              <a:defRPr sz="1900" kern="1200">
                <a:solidFill>
                  <a:schemeClr val="tx2"/>
                </a:solidFill>
                <a:latin typeface="+mn-lt"/>
                <a:ea typeface="+mn-ea"/>
                <a:cs typeface="+mn-cs"/>
              </a:defRPr>
            </a:lvl3pPr>
            <a:lvl4pPr marL="0" indent="0" algn="ctr" defTabSz="914400" rtl="0" eaLnBrk="1" latinLnBrk="0" hangingPunct="1">
              <a:lnSpc>
                <a:spcPct val="100000"/>
              </a:lnSpc>
              <a:spcBef>
                <a:spcPts val="1200"/>
              </a:spcBef>
              <a:buFontTx/>
              <a:buNone/>
              <a:defRPr sz="1500" kern="1200">
                <a:solidFill>
                  <a:schemeClr val="tx2"/>
                </a:solidFill>
                <a:latin typeface="+mj-lt"/>
                <a:ea typeface="+mn-ea"/>
                <a:cs typeface="+mn-cs"/>
              </a:defRPr>
            </a:lvl4pPr>
            <a:lvl5pPr marL="0" indent="0" algn="ctr" defTabSz="914400" rtl="0" eaLnBrk="1" latinLnBrk="0" hangingPunct="1">
              <a:lnSpc>
                <a:spcPct val="100000"/>
              </a:lnSpc>
              <a:spcBef>
                <a:spcPts val="0"/>
              </a:spcBef>
              <a:buFontTx/>
              <a:buNone/>
              <a:defRPr sz="9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Pct val="100000"/>
              <a:buFontTx/>
              <a:buNone/>
              <a:tabLst/>
              <a:defRPr b="1">
                <a:solidFill>
                  <a:srgbClr val="003439"/>
                </a:solidFill>
              </a:defRPr>
            </a:pPr>
            <a:r>
              <a:rPr kumimoji="0" lang="fr-FR" sz="2400" b="1" i="0" u="none" strike="noStrike" kern="1200" cap="none" spc="-100" normalizeH="0" baseline="0" noProof="0">
                <a:ln>
                  <a:noFill/>
                </a:ln>
                <a:solidFill>
                  <a:prstClr val="white"/>
                </a:solidFill>
                <a:effectLst/>
                <a:uLnTx/>
                <a:uFillTx/>
                <a:latin typeface="Klarheit Kurrent Extrabold"/>
                <a:ea typeface="+mn-ea"/>
                <a:cs typeface="+mn-cs"/>
                <a:sym typeface="Calibri"/>
              </a:rPr>
              <a:t>Accompagner</a:t>
            </a:r>
            <a:endParaRPr kumimoji="0" lang="fr-FR" sz="2800" b="1" i="0" u="none" strike="noStrike" kern="1200" cap="none" spc="-100" normalizeH="0" baseline="0" noProof="0">
              <a:ln>
                <a:noFill/>
              </a:ln>
              <a:solidFill>
                <a:prstClr val="white"/>
              </a:solidFill>
              <a:effectLst/>
              <a:uLnTx/>
              <a:uFillTx/>
              <a:latin typeface="Klarheit Kurrent Extrabold"/>
              <a:ea typeface="Calibri"/>
              <a:cs typeface="Calibri"/>
              <a:sym typeface="Calibri"/>
            </a:endParaRPr>
          </a:p>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Klarheit Kurrent Book"/>
              <a:ea typeface="+mn-ea"/>
              <a:cs typeface="Calibri"/>
              <a:sym typeface="Calibri"/>
            </a:endParaRP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prstClr val="white"/>
                </a:solidFill>
                <a:effectLst/>
                <a:uLnTx/>
                <a:uFillTx/>
                <a:latin typeface="Klarheit Kurrent Book"/>
                <a:ea typeface="+mn-ea"/>
                <a:cs typeface="Calibri"/>
                <a:sym typeface="Calibri"/>
              </a:rPr>
              <a:t>#socle de </a:t>
            </a:r>
            <a:br>
              <a:rPr kumimoji="0" lang="fr-FR" sz="2000" b="0" i="0" u="none" strike="noStrike" kern="1200" cap="none" spc="0" normalizeH="0" baseline="0" noProof="0">
                <a:ln>
                  <a:noFill/>
                </a:ln>
                <a:solidFill>
                  <a:prstClr val="white"/>
                </a:solidFill>
                <a:effectLst/>
                <a:uLnTx/>
                <a:uFillTx/>
                <a:latin typeface="Klarheit Kurrent Book"/>
                <a:ea typeface="+mn-ea"/>
                <a:cs typeface="Calibri"/>
                <a:sym typeface="Calibri"/>
              </a:rPr>
            </a:br>
            <a:r>
              <a:rPr kumimoji="0" lang="fr-FR" sz="2000" b="0" i="0" u="none" strike="noStrike" kern="1200" cap="none" spc="0" normalizeH="0" baseline="0" noProof="0">
                <a:ln>
                  <a:noFill/>
                </a:ln>
                <a:solidFill>
                  <a:prstClr val="white"/>
                </a:solidFill>
                <a:effectLst/>
                <a:uLnTx/>
                <a:uFillTx/>
                <a:latin typeface="Klarheit Kurrent Book"/>
                <a:ea typeface="+mn-ea"/>
                <a:cs typeface="Calibri"/>
                <a:sym typeface="Calibri"/>
              </a:rPr>
              <a:t>l’incitation</a:t>
            </a:r>
          </a:p>
        </p:txBody>
      </p:sp>
      <p:sp>
        <p:nvSpPr>
          <p:cNvPr id="38" name="Espace réservé du texte 13">
            <a:extLst>
              <a:ext uri="{FF2B5EF4-FFF2-40B4-BE49-F238E27FC236}">
                <a16:creationId xmlns:a16="http://schemas.microsoft.com/office/drawing/2014/main" xmlns="" id="{3C3168D3-0F46-1645-AD3C-DEDDD942078D}"/>
              </a:ext>
            </a:extLst>
          </p:cNvPr>
          <p:cNvSpPr txBox="1">
            <a:spLocks/>
          </p:cNvSpPr>
          <p:nvPr/>
        </p:nvSpPr>
        <p:spPr>
          <a:xfrm>
            <a:off x="385670" y="2975633"/>
            <a:ext cx="696708" cy="437965"/>
          </a:xfrm>
          <a:prstGeom prst="homePlate">
            <a:avLst/>
          </a:prstGeom>
          <a:solidFill>
            <a:schemeClr val="bg1"/>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auto" latinLnBrk="0" hangingPunct="1">
              <a:lnSpc>
                <a:spcPct val="100000"/>
              </a:lnSpc>
              <a:spcBef>
                <a:spcPts val="0"/>
              </a:spcBef>
              <a:spcAft>
                <a:spcPts val="0"/>
              </a:spcAft>
              <a:buClrTx/>
              <a:buSzTx/>
              <a:buFontTx/>
              <a:buNone/>
              <a:tabLst/>
              <a:defRPr sz="2000" b="1"/>
            </a:pPr>
            <a:endParaRPr kumimoji="0" lang="fr-FR" sz="3600" b="1" i="0" u="none" strike="noStrike" kern="1200" cap="none" spc="0" normalizeH="0" baseline="0" noProof="0">
              <a:ln>
                <a:noFill/>
              </a:ln>
              <a:solidFill>
                <a:srgbClr val="003439"/>
              </a:solidFill>
              <a:effectLst/>
              <a:uLnTx/>
              <a:uFillTx/>
              <a:latin typeface="Klarheit Kurrent Extrabold"/>
              <a:ea typeface="Calibri"/>
              <a:cs typeface="Calibri"/>
              <a:sym typeface="Calibri"/>
            </a:endParaRPr>
          </a:p>
        </p:txBody>
      </p:sp>
      <p:sp>
        <p:nvSpPr>
          <p:cNvPr id="39" name="Espace réservé du texte 13">
            <a:extLst>
              <a:ext uri="{FF2B5EF4-FFF2-40B4-BE49-F238E27FC236}">
                <a16:creationId xmlns:a16="http://schemas.microsoft.com/office/drawing/2014/main" xmlns="" id="{81514323-85B2-EC72-495F-FD8C90C26BFB}"/>
              </a:ext>
            </a:extLst>
          </p:cNvPr>
          <p:cNvSpPr txBox="1">
            <a:spLocks/>
          </p:cNvSpPr>
          <p:nvPr/>
        </p:nvSpPr>
        <p:spPr>
          <a:xfrm>
            <a:off x="8260368" y="2975633"/>
            <a:ext cx="696708" cy="437965"/>
          </a:xfrm>
          <a:prstGeom prst="homePlate">
            <a:avLst/>
          </a:prstGeom>
          <a:solidFill>
            <a:schemeClr val="accent3"/>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auto" latinLnBrk="0" hangingPunct="1">
              <a:lnSpc>
                <a:spcPct val="100000"/>
              </a:lnSpc>
              <a:spcBef>
                <a:spcPts val="0"/>
              </a:spcBef>
              <a:spcAft>
                <a:spcPts val="0"/>
              </a:spcAft>
              <a:buClrTx/>
              <a:buSzTx/>
              <a:buFontTx/>
              <a:buNone/>
              <a:tabLst/>
              <a:defRPr sz="2000" b="1"/>
            </a:pPr>
            <a:endParaRPr kumimoji="0" lang="fr-FR" sz="3600" b="1" i="0" u="none" strike="noStrike" kern="1200" cap="none" spc="0" normalizeH="0" baseline="0" noProof="0">
              <a:ln>
                <a:noFill/>
              </a:ln>
              <a:solidFill>
                <a:prstClr val="white"/>
              </a:solidFill>
              <a:effectLst/>
              <a:uLnTx/>
              <a:uFillTx/>
              <a:latin typeface="Klarheit Kurrent Extrabold"/>
              <a:ea typeface="Calibri"/>
              <a:cs typeface="Calibri"/>
              <a:sym typeface="Calibri"/>
            </a:endParaRPr>
          </a:p>
        </p:txBody>
      </p:sp>
      <p:sp>
        <p:nvSpPr>
          <p:cNvPr id="44" name="ZoneTexte 43">
            <a:extLst>
              <a:ext uri="{FF2B5EF4-FFF2-40B4-BE49-F238E27FC236}">
                <a16:creationId xmlns:a16="http://schemas.microsoft.com/office/drawing/2014/main" xmlns="" id="{6BAEFC27-AB4C-EF7C-C04D-D2B775E9CE56}"/>
              </a:ext>
            </a:extLst>
          </p:cNvPr>
          <p:cNvSpPr txBox="1"/>
          <p:nvPr/>
        </p:nvSpPr>
        <p:spPr>
          <a:xfrm>
            <a:off x="8648736" y="3927500"/>
            <a:ext cx="2575000" cy="738664"/>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3439"/>
                </a:solidFill>
                <a:effectLst/>
                <a:uLnTx/>
                <a:uFillTx/>
                <a:latin typeface="Klarheit Kurrent Book"/>
                <a:ea typeface="+mn-ea"/>
                <a:cs typeface="+mn-cs"/>
              </a:rPr>
              <a:t>Expliquer et démythifier les travaux, les démarches…</a:t>
            </a:r>
          </a:p>
        </p:txBody>
      </p:sp>
      <p:pic>
        <p:nvPicPr>
          <p:cNvPr id="47" name="Image 46">
            <a:extLst>
              <a:ext uri="{FF2B5EF4-FFF2-40B4-BE49-F238E27FC236}">
                <a16:creationId xmlns:a16="http://schemas.microsoft.com/office/drawing/2014/main" xmlns="" id="{A3D53498-38EA-17C3-BC9D-EA9D7C1C1B1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64927" y="5453065"/>
            <a:ext cx="1187999" cy="1139344"/>
          </a:xfrm>
          <a:prstGeom prst="rect">
            <a:avLst/>
          </a:prstGeom>
        </p:spPr>
      </p:pic>
      <p:sp>
        <p:nvSpPr>
          <p:cNvPr id="49" name="Espace réservé du texte 13">
            <a:extLst>
              <a:ext uri="{FF2B5EF4-FFF2-40B4-BE49-F238E27FC236}">
                <a16:creationId xmlns:a16="http://schemas.microsoft.com/office/drawing/2014/main" xmlns="" id="{0E5D611E-A296-FB3B-4A33-D58DE1095B33}"/>
              </a:ext>
            </a:extLst>
          </p:cNvPr>
          <p:cNvSpPr txBox="1">
            <a:spLocks/>
          </p:cNvSpPr>
          <p:nvPr/>
        </p:nvSpPr>
        <p:spPr>
          <a:xfrm>
            <a:off x="806062" y="2221508"/>
            <a:ext cx="2581626" cy="3016777"/>
          </a:xfrm>
          <a:prstGeom prst="rect">
            <a:avLst/>
          </a:prstGeom>
        </p:spPr>
        <p:txBody>
          <a:bodyPr vert="horz" wrap="square" lIns="36000" tIns="0" rIns="36000" bIns="0" rtlCol="0">
            <a:noAutofit/>
          </a:bodyPr>
          <a:lstStyle>
            <a:lvl1pPr marL="0" indent="0" algn="ctr" defTabSz="914400" rtl="0" eaLnBrk="1" latinLnBrk="0" hangingPunct="1">
              <a:lnSpc>
                <a:spcPct val="100000"/>
              </a:lnSpc>
              <a:spcBef>
                <a:spcPts val="0"/>
              </a:spcBef>
              <a:buFontTx/>
              <a:buNone/>
              <a:defRPr sz="5000" kern="1200">
                <a:solidFill>
                  <a:schemeClr val="tx2"/>
                </a:solidFill>
                <a:latin typeface="+mj-lt"/>
                <a:ea typeface="+mn-ea"/>
                <a:cs typeface="+mn-cs"/>
              </a:defRPr>
            </a:lvl1pPr>
            <a:lvl2pPr marL="0" indent="0" algn="ctr" defTabSz="914400" rtl="0" eaLnBrk="1" latinLnBrk="0" hangingPunct="1">
              <a:lnSpc>
                <a:spcPct val="80000"/>
              </a:lnSpc>
              <a:spcBef>
                <a:spcPts val="0"/>
              </a:spcBef>
              <a:buFontTx/>
              <a:buNone/>
              <a:defRPr sz="2800" kern="1200">
                <a:solidFill>
                  <a:schemeClr val="tx2"/>
                </a:solidFill>
                <a:latin typeface="+mj-lt"/>
                <a:ea typeface="+mn-ea"/>
                <a:cs typeface="+mn-cs"/>
              </a:defRPr>
            </a:lvl2pPr>
            <a:lvl3pPr marL="0" indent="0" algn="ctr" defTabSz="914400" rtl="0" eaLnBrk="1" latinLnBrk="0" hangingPunct="1">
              <a:lnSpc>
                <a:spcPct val="80000"/>
              </a:lnSpc>
              <a:spcBef>
                <a:spcPts val="0"/>
              </a:spcBef>
              <a:buFontTx/>
              <a:buNone/>
              <a:defRPr sz="1900" kern="1200">
                <a:solidFill>
                  <a:schemeClr val="tx2"/>
                </a:solidFill>
                <a:latin typeface="+mn-lt"/>
                <a:ea typeface="+mn-ea"/>
                <a:cs typeface="+mn-cs"/>
              </a:defRPr>
            </a:lvl3pPr>
            <a:lvl4pPr marL="0" indent="0" algn="ctr" defTabSz="914400" rtl="0" eaLnBrk="1" latinLnBrk="0" hangingPunct="1">
              <a:lnSpc>
                <a:spcPct val="100000"/>
              </a:lnSpc>
              <a:spcBef>
                <a:spcPts val="1200"/>
              </a:spcBef>
              <a:buFontTx/>
              <a:buNone/>
              <a:defRPr sz="1500" kern="1200">
                <a:solidFill>
                  <a:schemeClr val="tx2"/>
                </a:solidFill>
                <a:latin typeface="+mj-lt"/>
                <a:ea typeface="+mn-ea"/>
                <a:cs typeface="+mn-cs"/>
              </a:defRPr>
            </a:lvl4pPr>
            <a:lvl5pPr marL="0" indent="0" algn="ctr" defTabSz="914400" rtl="0" eaLnBrk="1" latinLnBrk="0" hangingPunct="1">
              <a:lnSpc>
                <a:spcPct val="100000"/>
              </a:lnSpc>
              <a:spcBef>
                <a:spcPts val="0"/>
              </a:spcBef>
              <a:buFontTx/>
              <a:buNone/>
              <a:defRPr sz="9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a:ln>
                  <a:noFill/>
                </a:ln>
                <a:solidFill>
                  <a:prstClr val="white"/>
                </a:solidFill>
                <a:effectLst/>
                <a:uLnTx/>
                <a:uFillTx/>
                <a:latin typeface="Klarheit Kurrent Extrabold"/>
                <a:ea typeface="+mn-ea"/>
                <a:cs typeface="+mn-cs"/>
              </a:rPr>
              <a:t>Comprendre </a:t>
            </a:r>
          </a:p>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Klarheit Kurrent Book"/>
              <a:ea typeface="Calibri"/>
              <a:cs typeface="Calibri"/>
              <a:sym typeface="Calibri"/>
            </a:endParaRP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prstClr val="white"/>
                </a:solidFill>
                <a:effectLst/>
                <a:uLnTx/>
                <a:uFillTx/>
                <a:latin typeface="Klarheit Kurrent Book"/>
                <a:ea typeface="Calibri"/>
                <a:cs typeface="Calibri"/>
                <a:sym typeface="Calibri"/>
              </a:rPr>
              <a:t>#socle de l’acceptation</a:t>
            </a:r>
            <a:endParaRPr kumimoji="0" lang="fr-FR" sz="2000" b="0" i="0" u="none" strike="noStrike" kern="1200" cap="none" spc="0" normalizeH="0" baseline="0" noProof="0">
              <a:ln>
                <a:noFill/>
              </a:ln>
              <a:solidFill>
                <a:srgbClr val="003439"/>
              </a:solidFill>
              <a:effectLst/>
              <a:uLnTx/>
              <a:uFillTx/>
              <a:latin typeface="Klarheit Kurrent Extrabold"/>
              <a:ea typeface="+mn-ea"/>
              <a:cs typeface="+mn-cs"/>
            </a:endParaRPr>
          </a:p>
        </p:txBody>
      </p:sp>
      <p:sp>
        <p:nvSpPr>
          <p:cNvPr id="50" name="Rectangle 49">
            <a:extLst>
              <a:ext uri="{FF2B5EF4-FFF2-40B4-BE49-F238E27FC236}">
                <a16:creationId xmlns:a16="http://schemas.microsoft.com/office/drawing/2014/main" xmlns="" id="{752B74A3-8ED6-B344-BCE5-00D9209CBB1D}"/>
              </a:ext>
            </a:extLst>
          </p:cNvPr>
          <p:cNvSpPr/>
          <p:nvPr/>
        </p:nvSpPr>
        <p:spPr>
          <a:xfrm>
            <a:off x="4579837" y="3823773"/>
            <a:ext cx="2860130" cy="964602"/>
          </a:xfrm>
          <a:prstGeom prst="rect">
            <a:avLst/>
          </a:prstGeom>
          <a:solidFill>
            <a:schemeClr val="accent2">
              <a:alpha val="954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52" name="ZoneTexte 51">
            <a:extLst>
              <a:ext uri="{FF2B5EF4-FFF2-40B4-BE49-F238E27FC236}">
                <a16:creationId xmlns:a16="http://schemas.microsoft.com/office/drawing/2014/main" xmlns="" id="{89792DE9-9B27-84A7-3B6F-E41643E9EDFD}"/>
              </a:ext>
            </a:extLst>
          </p:cNvPr>
          <p:cNvSpPr txBox="1"/>
          <p:nvPr/>
        </p:nvSpPr>
        <p:spPr>
          <a:xfrm>
            <a:off x="4579837" y="3913172"/>
            <a:ext cx="2724190" cy="738664"/>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03439"/>
                </a:solidFill>
                <a:effectLst/>
                <a:uLnTx/>
                <a:uFillTx/>
                <a:latin typeface="Klarheit Kurrent Book"/>
                <a:ea typeface="Calibri"/>
                <a:cs typeface="Calibri"/>
                <a:sym typeface="Calibri"/>
              </a:rPr>
              <a:t>Présentation des aides, des dispositifs incitatifs et de l’accompagnement</a:t>
            </a:r>
            <a:endParaRPr kumimoji="0" lang="fr-FR" sz="1600" b="0" i="0" u="none" strike="noStrike" kern="1200" cap="none" spc="0" normalizeH="0" baseline="0" noProof="0">
              <a:ln>
                <a:noFill/>
              </a:ln>
              <a:solidFill>
                <a:srgbClr val="003439"/>
              </a:solidFill>
              <a:effectLst/>
              <a:uLnTx/>
              <a:uFillTx/>
              <a:latin typeface="Klarheit Kurrent Book"/>
              <a:ea typeface="+mn-ea"/>
              <a:cs typeface="+mn-cs"/>
            </a:endParaRPr>
          </a:p>
        </p:txBody>
      </p:sp>
      <p:sp>
        <p:nvSpPr>
          <p:cNvPr id="55" name="ZoneTexte 54">
            <a:extLst>
              <a:ext uri="{FF2B5EF4-FFF2-40B4-BE49-F238E27FC236}">
                <a16:creationId xmlns:a16="http://schemas.microsoft.com/office/drawing/2014/main" xmlns="" id="{81E51AD1-AFBB-E004-62AF-C3D621499513}"/>
              </a:ext>
            </a:extLst>
          </p:cNvPr>
          <p:cNvSpPr txBox="1"/>
          <p:nvPr/>
        </p:nvSpPr>
        <p:spPr>
          <a:xfrm>
            <a:off x="5144570" y="5445224"/>
            <a:ext cx="6200381" cy="1107996"/>
          </a:xfrm>
          <a:prstGeom prst="rect">
            <a:avLst/>
          </a:prstGeom>
          <a:noFill/>
        </p:spPr>
        <p:txBody>
          <a:bodyPr wrap="square" lIns="36000" tIns="0" rIns="3600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a:ln>
                  <a:noFill/>
                </a:ln>
                <a:solidFill>
                  <a:srgbClr val="00CE7C"/>
                </a:solidFill>
                <a:effectLst/>
                <a:uLnTx/>
                <a:uFillTx/>
                <a:latin typeface="Klarheit Kurrent Extrabold"/>
                <a:ea typeface="+mn-ea"/>
                <a:cs typeface="+mn-cs"/>
              </a:rPr>
              <a:t>sensibiliser les propriétaires bailleurs</a:t>
            </a:r>
            <a:r>
              <a:rPr kumimoji="0" lang="fr-FR" sz="2400" b="0" i="0" u="none" strike="noStrike" kern="1200" cap="none" spc="0" normalizeH="0" baseline="0" noProof="0">
                <a:ln>
                  <a:noFill/>
                </a:ln>
                <a:solidFill>
                  <a:srgbClr val="003439"/>
                </a:solidFill>
                <a:effectLst/>
                <a:uLnTx/>
                <a:uFillTx/>
                <a:latin typeface="Klarheit Kurrent Book"/>
                <a:ea typeface="+mn-ea"/>
                <a:cs typeface="+mn-cs"/>
              </a:rPr>
              <a:t> et être la première étape de leur parcours de travaux</a:t>
            </a:r>
          </a:p>
        </p:txBody>
      </p:sp>
      <p:sp>
        <p:nvSpPr>
          <p:cNvPr id="60" name="Titre 1">
            <a:extLst>
              <a:ext uri="{FF2B5EF4-FFF2-40B4-BE49-F238E27FC236}">
                <a16:creationId xmlns:a16="http://schemas.microsoft.com/office/drawing/2014/main" xmlns="" id="{2603A10D-7BB1-466E-5E95-2E2D8D0BD805}"/>
              </a:ext>
            </a:extLst>
          </p:cNvPr>
          <p:cNvSpPr>
            <a:spLocks noGrp="1"/>
          </p:cNvSpPr>
          <p:nvPr>
            <p:ph type="title"/>
          </p:nvPr>
        </p:nvSpPr>
        <p:spPr>
          <a:xfrm>
            <a:off x="1135059" y="498582"/>
            <a:ext cx="11088000" cy="630942"/>
          </a:xfrm>
        </p:spPr>
        <p:txBody>
          <a:bodyPr/>
          <a:lstStyle/>
          <a:p>
            <a:r>
              <a:rPr lang="fr-FR">
                <a:solidFill>
                  <a:schemeClr val="bg1"/>
                </a:solidFill>
                <a:effectLst/>
              </a:rPr>
              <a:t>Promouvoir </a:t>
            </a:r>
            <a:r>
              <a:rPr lang="fr-FR">
                <a:effectLst/>
              </a:rPr>
              <a:t> </a:t>
            </a:r>
            <a:r>
              <a:rPr lang="fr-FR">
                <a:solidFill>
                  <a:schemeClr val="accent1"/>
                </a:solidFill>
                <a:effectLst/>
              </a:rPr>
              <a:t>la rénovation énergétique</a:t>
            </a:r>
          </a:p>
        </p:txBody>
      </p:sp>
      <p:sp>
        <p:nvSpPr>
          <p:cNvPr id="61" name="Espace réservé du texte 3">
            <a:extLst>
              <a:ext uri="{FF2B5EF4-FFF2-40B4-BE49-F238E27FC236}">
                <a16:creationId xmlns:a16="http://schemas.microsoft.com/office/drawing/2014/main" xmlns="" id="{5B7D1420-CC2A-F5EC-52F3-5A1316C92BCA}"/>
              </a:ext>
            </a:extLst>
          </p:cNvPr>
          <p:cNvSpPr txBox="1">
            <a:spLocks/>
          </p:cNvSpPr>
          <p:nvPr/>
        </p:nvSpPr>
        <p:spPr>
          <a:xfrm>
            <a:off x="543683" y="1050636"/>
            <a:ext cx="11088000" cy="430887"/>
          </a:xfrm>
          <a:prstGeom prst="rect">
            <a:avLst/>
          </a:prstGeom>
        </p:spPr>
        <p:txBody>
          <a:bodyPr vert="horz" wrap="square" lIns="36000" tIns="0" rIns="36000" bIns="0" rtlCol="0">
            <a:spAutoFit/>
          </a:bodyPr>
          <a:lstStyle>
            <a:lvl1pPr marL="252000" indent="-252000" algn="l" defTabSz="914400" rtl="0" eaLnBrk="1" latinLnBrk="0" hangingPunct="1">
              <a:lnSpc>
                <a:spcPct val="100000"/>
              </a:lnSpc>
              <a:spcBef>
                <a:spcPts val="0"/>
              </a:spcBef>
              <a:buSzPct val="120000"/>
              <a:buFontTx/>
              <a:buBlip>
                <a:blip r:embed="rId4"/>
              </a:buBlip>
              <a:defRPr sz="1200" kern="1200">
                <a:solidFill>
                  <a:schemeClr val="accent1"/>
                </a:solidFill>
                <a:latin typeface="+mn-lt"/>
                <a:ea typeface="+mn-ea"/>
                <a:cs typeface="+mn-cs"/>
              </a:defRPr>
            </a:lvl1pPr>
            <a:lvl2pPr marL="252000" indent="-252000" algn="l" defTabSz="914400" rtl="0" eaLnBrk="1" latinLnBrk="0" hangingPunct="1">
              <a:lnSpc>
                <a:spcPct val="100000"/>
              </a:lnSpc>
              <a:spcBef>
                <a:spcPts val="0"/>
              </a:spcBef>
              <a:buSzPct val="120000"/>
              <a:buFontTx/>
              <a:buBlip>
                <a:blip r:embed="rId5"/>
              </a:buBlip>
              <a:defRPr sz="1200" kern="1200">
                <a:solidFill>
                  <a:schemeClr val="tx2"/>
                </a:solidFill>
                <a:latin typeface="+mn-lt"/>
                <a:ea typeface="+mn-ea"/>
                <a:cs typeface="+mn-cs"/>
              </a:defRPr>
            </a:lvl2pPr>
            <a:lvl3pPr marL="252000" indent="-252000" algn="l" defTabSz="914400" rtl="0" eaLnBrk="1" latinLnBrk="0" hangingPunct="1">
              <a:lnSpc>
                <a:spcPct val="100000"/>
              </a:lnSpc>
              <a:spcBef>
                <a:spcPts val="0"/>
              </a:spcBef>
              <a:buSzPct val="120000"/>
              <a:buFontTx/>
              <a:buBlip>
                <a:blip r:embed="rId6"/>
              </a:buBlip>
              <a:defRPr sz="1200" kern="1200">
                <a:solidFill>
                  <a:schemeClr val="accent3"/>
                </a:solidFill>
                <a:latin typeface="+mn-lt"/>
                <a:ea typeface="+mn-ea"/>
                <a:cs typeface="+mn-cs"/>
              </a:defRPr>
            </a:lvl3pPr>
            <a:lvl4pPr marL="0" indent="0" algn="l" defTabSz="914400" rtl="0" eaLnBrk="1" latinLnBrk="0" hangingPunct="1">
              <a:lnSpc>
                <a:spcPct val="100000"/>
              </a:lnSpc>
              <a:spcBef>
                <a:spcPts val="0"/>
              </a:spcBef>
              <a:buFontTx/>
              <a:buNone/>
              <a:defRPr sz="12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2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Pct val="120000"/>
              <a:buFontTx/>
              <a:buNone/>
              <a:tabLst/>
              <a:defRPr/>
            </a:pPr>
            <a:r>
              <a:rPr kumimoji="0" lang="fr-FR" sz="2800" b="0" i="0" u="none" strike="noStrike" kern="1200" cap="none" spc="0" normalizeH="0" baseline="0" noProof="0">
                <a:ln>
                  <a:noFill/>
                </a:ln>
                <a:solidFill>
                  <a:srgbClr val="00CE7C"/>
                </a:solidFill>
                <a:effectLst/>
                <a:uLnTx/>
                <a:uFillTx/>
                <a:latin typeface="Klarheit Kurrent Book"/>
                <a:ea typeface="+mn-ea"/>
                <a:cs typeface="+mn-cs"/>
              </a:rPr>
              <a:t>… et accompagner la prise de décision</a:t>
            </a:r>
          </a:p>
        </p:txBody>
      </p:sp>
      <p:sp>
        <p:nvSpPr>
          <p:cNvPr id="64" name="Espace réservé du texte 13">
            <a:extLst>
              <a:ext uri="{FF2B5EF4-FFF2-40B4-BE49-F238E27FC236}">
                <a16:creationId xmlns:a16="http://schemas.microsoft.com/office/drawing/2014/main" xmlns="" id="{2C6A8BAF-F725-0360-2E86-EB1E759152DC}"/>
              </a:ext>
            </a:extLst>
          </p:cNvPr>
          <p:cNvSpPr txBox="1">
            <a:spLocks/>
          </p:cNvSpPr>
          <p:nvPr/>
        </p:nvSpPr>
        <p:spPr>
          <a:xfrm>
            <a:off x="3867704" y="5475063"/>
            <a:ext cx="1080120" cy="678985"/>
          </a:xfrm>
          <a:prstGeom prst="homePlate">
            <a:avLst/>
          </a:prstGeom>
          <a:noFill/>
          <a:ln w="47625">
            <a:solidFill>
              <a:schemeClr val="accent1"/>
            </a:solidFill>
          </a:ln>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auto" latinLnBrk="0" hangingPunct="1">
              <a:lnSpc>
                <a:spcPct val="100000"/>
              </a:lnSpc>
              <a:spcBef>
                <a:spcPts val="0"/>
              </a:spcBef>
              <a:spcAft>
                <a:spcPts val="0"/>
              </a:spcAft>
              <a:buClrTx/>
              <a:buSzTx/>
              <a:buFontTx/>
              <a:buNone/>
              <a:tabLst/>
              <a:defRPr sz="2000" b="1"/>
            </a:pPr>
            <a:endParaRPr kumimoji="0" lang="fr-FR" sz="3600" b="1" i="0" u="none" strike="noStrike" kern="1200" cap="none" spc="0" normalizeH="0" baseline="0" noProof="0">
              <a:ln>
                <a:noFill/>
              </a:ln>
              <a:solidFill>
                <a:srgbClr val="003439"/>
              </a:solidFill>
              <a:effectLst/>
              <a:uLnTx/>
              <a:uFillTx/>
              <a:latin typeface="Klarheit Kurrent Extrabold"/>
              <a:ea typeface="Calibri"/>
              <a:cs typeface="Calibri"/>
              <a:sym typeface="Calibri"/>
            </a:endParaRPr>
          </a:p>
        </p:txBody>
      </p:sp>
      <p:sp>
        <p:nvSpPr>
          <p:cNvPr id="3" name="Rectangle 2">
            <a:extLst>
              <a:ext uri="{FF2B5EF4-FFF2-40B4-BE49-F238E27FC236}">
                <a16:creationId xmlns:a16="http://schemas.microsoft.com/office/drawing/2014/main" xmlns="" id="{3F6E0AD0-1715-247B-5B60-C7B7820F4F6B}"/>
              </a:ext>
            </a:extLst>
          </p:cNvPr>
          <p:cNvSpPr/>
          <p:nvPr/>
        </p:nvSpPr>
        <p:spPr>
          <a:xfrm>
            <a:off x="663202" y="3770803"/>
            <a:ext cx="2860130" cy="964602"/>
          </a:xfrm>
          <a:prstGeom prst="rect">
            <a:avLst/>
          </a:prstGeom>
          <a:solidFill>
            <a:schemeClr val="accent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white"/>
                </a:solidFill>
                <a:effectLst/>
                <a:uLnTx/>
                <a:uFillTx/>
                <a:latin typeface="Klarheit Kurrent Book"/>
                <a:ea typeface="+mn-ea"/>
                <a:cs typeface="Calibri"/>
              </a:rPr>
              <a:t>Le DPE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white"/>
                </a:solidFill>
                <a:effectLst/>
                <a:uLnTx/>
                <a:uFillTx/>
                <a:latin typeface="Klarheit Kurrent Book"/>
                <a:ea typeface="+mn-ea"/>
                <a:cs typeface="Calibri"/>
              </a:rPr>
              <a:t>La loi climat et résilience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white"/>
                </a:solidFill>
                <a:effectLst/>
                <a:uLnTx/>
                <a:uFillTx/>
                <a:latin typeface="Klarheit Kurrent Book"/>
                <a:ea typeface="+mn-ea"/>
                <a:cs typeface="Calibri"/>
              </a:rPr>
              <a:t>L’enjeu sociétal</a:t>
            </a: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5" name="Espace réservé du texte 13">
            <a:extLst>
              <a:ext uri="{FF2B5EF4-FFF2-40B4-BE49-F238E27FC236}">
                <a16:creationId xmlns:a16="http://schemas.microsoft.com/office/drawing/2014/main" xmlns="" id="{FA2C8AF0-76E7-B2FA-0BDD-A73854B58A7D}"/>
              </a:ext>
            </a:extLst>
          </p:cNvPr>
          <p:cNvSpPr txBox="1">
            <a:spLocks/>
          </p:cNvSpPr>
          <p:nvPr/>
        </p:nvSpPr>
        <p:spPr>
          <a:xfrm>
            <a:off x="8498306" y="2276997"/>
            <a:ext cx="2856522" cy="1378160"/>
          </a:xfrm>
          <a:prstGeom prst="rect">
            <a:avLst/>
          </a:prstGeom>
        </p:spPr>
        <p:txBody>
          <a:bodyPr vert="horz" wrap="square" lIns="36000" tIns="0" rIns="36000" bIns="0" rtlCol="0">
            <a:noAutofit/>
          </a:bodyPr>
          <a:lstStyle>
            <a:lvl1pPr marL="0" indent="0" algn="ctr" defTabSz="914400" rtl="0" eaLnBrk="1" latinLnBrk="0" hangingPunct="1">
              <a:lnSpc>
                <a:spcPct val="100000"/>
              </a:lnSpc>
              <a:spcBef>
                <a:spcPts val="0"/>
              </a:spcBef>
              <a:buFontTx/>
              <a:buNone/>
              <a:defRPr sz="5000" kern="1200">
                <a:solidFill>
                  <a:schemeClr val="tx2"/>
                </a:solidFill>
                <a:latin typeface="+mj-lt"/>
                <a:ea typeface="+mn-ea"/>
                <a:cs typeface="+mn-cs"/>
              </a:defRPr>
            </a:lvl1pPr>
            <a:lvl2pPr marL="0" indent="0" algn="ctr" defTabSz="914400" rtl="0" eaLnBrk="1" latinLnBrk="0" hangingPunct="1">
              <a:lnSpc>
                <a:spcPct val="80000"/>
              </a:lnSpc>
              <a:spcBef>
                <a:spcPts val="0"/>
              </a:spcBef>
              <a:buFontTx/>
              <a:buNone/>
              <a:defRPr sz="2800" kern="1200">
                <a:solidFill>
                  <a:schemeClr val="tx2"/>
                </a:solidFill>
                <a:latin typeface="+mj-lt"/>
                <a:ea typeface="+mn-ea"/>
                <a:cs typeface="+mn-cs"/>
              </a:defRPr>
            </a:lvl2pPr>
            <a:lvl3pPr marL="0" indent="0" algn="ctr" defTabSz="914400" rtl="0" eaLnBrk="1" latinLnBrk="0" hangingPunct="1">
              <a:lnSpc>
                <a:spcPct val="80000"/>
              </a:lnSpc>
              <a:spcBef>
                <a:spcPts val="0"/>
              </a:spcBef>
              <a:buFontTx/>
              <a:buNone/>
              <a:defRPr sz="1900" kern="1200">
                <a:solidFill>
                  <a:schemeClr val="tx2"/>
                </a:solidFill>
                <a:latin typeface="+mn-lt"/>
                <a:ea typeface="+mn-ea"/>
                <a:cs typeface="+mn-cs"/>
              </a:defRPr>
            </a:lvl3pPr>
            <a:lvl4pPr marL="0" indent="0" algn="ctr" defTabSz="914400" rtl="0" eaLnBrk="1" latinLnBrk="0" hangingPunct="1">
              <a:lnSpc>
                <a:spcPct val="100000"/>
              </a:lnSpc>
              <a:spcBef>
                <a:spcPts val="1200"/>
              </a:spcBef>
              <a:buFontTx/>
              <a:buNone/>
              <a:defRPr sz="1500" kern="1200">
                <a:solidFill>
                  <a:schemeClr val="tx2"/>
                </a:solidFill>
                <a:latin typeface="+mj-lt"/>
                <a:ea typeface="+mn-ea"/>
                <a:cs typeface="+mn-cs"/>
              </a:defRPr>
            </a:lvl4pPr>
            <a:lvl5pPr marL="0" indent="0" algn="ctr" defTabSz="914400" rtl="0" eaLnBrk="1" latinLnBrk="0" hangingPunct="1">
              <a:lnSpc>
                <a:spcPct val="100000"/>
              </a:lnSpc>
              <a:spcBef>
                <a:spcPts val="0"/>
              </a:spcBef>
              <a:buFontTx/>
              <a:buNone/>
              <a:defRPr sz="9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Pct val="100000"/>
              <a:buFontTx/>
              <a:buNone/>
              <a:tabLst/>
              <a:defRPr b="1">
                <a:solidFill>
                  <a:srgbClr val="003439"/>
                </a:solidFill>
              </a:defRPr>
            </a:pPr>
            <a:r>
              <a:rPr kumimoji="0" lang="fr-FR" sz="2400" b="1" i="0" u="none" strike="noStrike" kern="1200" cap="none" spc="0" normalizeH="0" baseline="0" noProof="0">
                <a:ln>
                  <a:noFill/>
                </a:ln>
                <a:solidFill>
                  <a:prstClr val="white"/>
                </a:solidFill>
                <a:effectLst/>
                <a:uLnTx/>
                <a:uFillTx/>
                <a:latin typeface="Klarheit Kurrent Extrabold"/>
                <a:ea typeface="+mn-ea"/>
                <a:cs typeface="+mn-cs"/>
              </a:rPr>
              <a:t>Se projeter </a:t>
            </a:r>
            <a:endParaRPr kumimoji="0" lang="fr-FR" sz="2800" b="1" i="0" u="none" strike="noStrike" kern="1200" cap="none" spc="0" normalizeH="0" baseline="0" noProof="0">
              <a:ln>
                <a:noFill/>
              </a:ln>
              <a:solidFill>
                <a:prstClr val="white"/>
              </a:solidFill>
              <a:effectLst/>
              <a:uLnTx/>
              <a:uFillTx/>
              <a:latin typeface="Klarheit Kurrent Extrabold"/>
              <a:ea typeface="+mn-ea"/>
              <a:cs typeface="+mn-cs"/>
            </a:endParaRPr>
          </a:p>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Klarheit Kurrent Book"/>
              <a:ea typeface="+mn-ea"/>
              <a:cs typeface="Calibri"/>
            </a:endParaRP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prstClr val="white"/>
                </a:solidFill>
                <a:effectLst/>
                <a:uLnTx/>
                <a:uFillTx/>
                <a:latin typeface="Klarheit Kurrent Book"/>
                <a:ea typeface="+mn-ea"/>
                <a:cs typeface="Calibri"/>
              </a:rPr>
              <a:t>#socle de l’engagement</a:t>
            </a:r>
          </a:p>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a:ln>
                <a:noFill/>
              </a:ln>
              <a:solidFill>
                <a:prstClr val="white"/>
              </a:solidFill>
              <a:effectLst/>
              <a:uLnTx/>
              <a:uFillTx/>
              <a:latin typeface="Klarheit Kurrent Book"/>
              <a:ea typeface="+mn-ea"/>
              <a:cs typeface="Calibri"/>
              <a:sym typeface="Calibri"/>
            </a:endParaRPr>
          </a:p>
        </p:txBody>
      </p:sp>
      <p:sp>
        <p:nvSpPr>
          <p:cNvPr id="6" name="Espace réservé du texte 13">
            <a:extLst>
              <a:ext uri="{FF2B5EF4-FFF2-40B4-BE49-F238E27FC236}">
                <a16:creationId xmlns:a16="http://schemas.microsoft.com/office/drawing/2014/main" xmlns="" id="{1EF918B7-286D-1938-9CB3-B8EC890D93BF}"/>
              </a:ext>
            </a:extLst>
          </p:cNvPr>
          <p:cNvSpPr txBox="1">
            <a:spLocks/>
          </p:cNvSpPr>
          <p:nvPr/>
        </p:nvSpPr>
        <p:spPr>
          <a:xfrm>
            <a:off x="257600" y="575452"/>
            <a:ext cx="811203" cy="500909"/>
          </a:xfrm>
          <a:prstGeom prst="homePlate">
            <a:avLst/>
          </a:prstGeom>
          <a:solidFill>
            <a:schemeClr val="accent1"/>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000" marR="0" lvl="0" indent="0" algn="l" defTabSz="914400" rtl="0" eaLnBrk="1" fontAlgn="auto" latinLnBrk="0" hangingPunct="1">
              <a:lnSpc>
                <a:spcPct val="100000"/>
              </a:lnSpc>
              <a:spcBef>
                <a:spcPts val="0"/>
              </a:spcBef>
              <a:spcAft>
                <a:spcPts val="0"/>
              </a:spcAft>
              <a:buClrTx/>
              <a:buSzTx/>
              <a:buFontTx/>
              <a:buNone/>
              <a:tabLst/>
              <a:defRPr sz="2000" b="1"/>
            </a:pPr>
            <a:r>
              <a:rPr kumimoji="0" lang="fr-FR" sz="2000" b="1" i="0" u="none" strike="noStrike" kern="1200" cap="none" spc="0" normalizeH="0" baseline="0" noProof="0">
                <a:ln>
                  <a:noFill/>
                </a:ln>
                <a:solidFill>
                  <a:srgbClr val="003439"/>
                </a:solidFill>
                <a:effectLst/>
                <a:uLnTx/>
                <a:uFillTx/>
                <a:latin typeface="Klarheit Kurrent Extrabold"/>
                <a:ea typeface="+mn-ea"/>
                <a:cs typeface="+mn-cs"/>
              </a:rPr>
              <a:t>01</a:t>
            </a:r>
            <a:endParaRPr kumimoji="0" lang="fr-FR" sz="1200" b="1" i="0" u="none" strike="noStrike" kern="1200" cap="none" spc="0" normalizeH="0" baseline="0" noProof="0">
              <a:ln>
                <a:noFill/>
              </a:ln>
              <a:solidFill>
                <a:srgbClr val="003439"/>
              </a:solidFill>
              <a:effectLst/>
              <a:uLnTx/>
              <a:uFillTx/>
              <a:latin typeface="Klarheit Kurrent Extrabold"/>
              <a:ea typeface="Calibri"/>
              <a:cs typeface="Calibri"/>
              <a:sym typeface="Calibri"/>
            </a:endParaRPr>
          </a:p>
        </p:txBody>
      </p:sp>
    </p:spTree>
    <p:extLst>
      <p:ext uri="{BB962C8B-B14F-4D97-AF65-F5344CB8AC3E}">
        <p14:creationId xmlns:p14="http://schemas.microsoft.com/office/powerpoint/2010/main" val="4084927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7FDB1D8-D548-8F18-5CDB-354DE3BC16B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9CB0C731-7D96-441B-DD10-7C9D49330D7C}"/>
              </a:ext>
            </a:extLst>
          </p:cNvPr>
          <p:cNvSpPr/>
          <p:nvPr/>
        </p:nvSpPr>
        <p:spPr>
          <a:xfrm>
            <a:off x="8253933" y="2471619"/>
            <a:ext cx="3363766" cy="1600990"/>
          </a:xfrm>
          <a:prstGeom prst="rect">
            <a:avLst/>
          </a:prstGeom>
          <a:solidFill>
            <a:srgbClr val="EE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b="1"/>
            </a:pPr>
            <a:r>
              <a:rPr kumimoji="0" lang="fr-FR" sz="2400" b="1" i="0" u="none" strike="noStrike" kern="1200" cap="none" spc="0" normalizeH="0" baseline="0" noProof="0">
                <a:ln>
                  <a:noFill/>
                </a:ln>
                <a:solidFill>
                  <a:srgbClr val="003439"/>
                </a:solidFill>
                <a:effectLst/>
                <a:uLnTx/>
                <a:uFillTx/>
                <a:latin typeface="Klarheit Kurrent Extrabold"/>
                <a:ea typeface="+mn-ea"/>
                <a:cs typeface="+mn-cs"/>
              </a:rPr>
              <a:t>Maitriser sa consommation énergétique</a:t>
            </a:r>
          </a:p>
        </p:txBody>
      </p:sp>
      <p:sp>
        <p:nvSpPr>
          <p:cNvPr id="15" name="Rectangle 14">
            <a:extLst>
              <a:ext uri="{FF2B5EF4-FFF2-40B4-BE49-F238E27FC236}">
                <a16:creationId xmlns:a16="http://schemas.microsoft.com/office/drawing/2014/main" xmlns="" id="{83EEF187-D82A-6217-351B-2644044E7166}"/>
              </a:ext>
            </a:extLst>
          </p:cNvPr>
          <p:cNvSpPr/>
          <p:nvPr/>
        </p:nvSpPr>
        <p:spPr>
          <a:xfrm>
            <a:off x="765914" y="2492670"/>
            <a:ext cx="3363766" cy="1579939"/>
          </a:xfrm>
          <a:prstGeom prst="rect">
            <a:avLst/>
          </a:prstGeom>
          <a:solidFill>
            <a:srgbClr val="EE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16" name="Rectangle 15">
            <a:extLst>
              <a:ext uri="{FF2B5EF4-FFF2-40B4-BE49-F238E27FC236}">
                <a16:creationId xmlns:a16="http://schemas.microsoft.com/office/drawing/2014/main" xmlns="" id="{DF5FA76C-977B-334D-9E4B-C4D968CE2EA0}"/>
              </a:ext>
            </a:extLst>
          </p:cNvPr>
          <p:cNvSpPr/>
          <p:nvPr/>
        </p:nvSpPr>
        <p:spPr>
          <a:xfrm>
            <a:off x="4458871" y="2471619"/>
            <a:ext cx="3363766" cy="1600990"/>
          </a:xfrm>
          <a:prstGeom prst="rect">
            <a:avLst/>
          </a:prstGeom>
          <a:solidFill>
            <a:srgbClr val="EEF4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b="1"/>
            </a:pPr>
            <a:r>
              <a:rPr kumimoji="0" lang="fr-FR" sz="2400" b="1" i="0" u="none" strike="noStrike" kern="1200" cap="none" spc="0" normalizeH="0" baseline="0" noProof="0">
                <a:ln>
                  <a:noFill/>
                </a:ln>
                <a:solidFill>
                  <a:prstClr val="black"/>
                </a:solidFill>
                <a:effectLst/>
                <a:uLnTx/>
                <a:uFillTx/>
                <a:latin typeface="Klarheit Kurrent Extrabold"/>
                <a:ea typeface="Klarheit Kurrent Book"/>
                <a:cs typeface="Klarheit Kurrent Book"/>
                <a:sym typeface="Klarheit Kurrent Book"/>
              </a:rPr>
              <a:t>Connaître ses droits et ses devoirs</a:t>
            </a:r>
          </a:p>
        </p:txBody>
      </p:sp>
      <p:sp>
        <p:nvSpPr>
          <p:cNvPr id="26" name="Espace réservé du texte 13">
            <a:extLst>
              <a:ext uri="{FF2B5EF4-FFF2-40B4-BE49-F238E27FC236}">
                <a16:creationId xmlns:a16="http://schemas.microsoft.com/office/drawing/2014/main" xmlns="" id="{90500341-5703-6E92-6032-38DCE2D3384E}"/>
              </a:ext>
            </a:extLst>
          </p:cNvPr>
          <p:cNvSpPr txBox="1">
            <a:spLocks/>
          </p:cNvSpPr>
          <p:nvPr/>
        </p:nvSpPr>
        <p:spPr>
          <a:xfrm>
            <a:off x="1075291" y="2151328"/>
            <a:ext cx="1109737" cy="593286"/>
          </a:xfrm>
          <a:prstGeom prst="homePlate">
            <a:avLst/>
          </a:prstGeom>
          <a:solidFill>
            <a:schemeClr val="accent1"/>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000" marR="0" lvl="0" indent="0" algn="l" defTabSz="914400" rtl="0" eaLnBrk="1" fontAlgn="auto" latinLnBrk="0" hangingPunct="1">
              <a:lnSpc>
                <a:spcPct val="100000"/>
              </a:lnSpc>
              <a:spcBef>
                <a:spcPts val="0"/>
              </a:spcBef>
              <a:spcAft>
                <a:spcPts val="0"/>
              </a:spcAft>
              <a:buClrTx/>
              <a:buSzTx/>
              <a:buFontTx/>
              <a:buNone/>
              <a:tabLst/>
              <a:defRPr sz="2000" b="1"/>
            </a:pPr>
            <a:endParaRPr kumimoji="0" lang="fr-FR" sz="1800" b="1" i="0" u="none" strike="noStrike" kern="1200" cap="none" spc="0" normalizeH="0" baseline="0" noProof="0">
              <a:ln>
                <a:noFill/>
              </a:ln>
              <a:solidFill>
                <a:srgbClr val="003439"/>
              </a:solidFill>
              <a:effectLst/>
              <a:uLnTx/>
              <a:uFillTx/>
              <a:latin typeface="Klarheit Kurrent Extrabold"/>
              <a:ea typeface="Calibri"/>
              <a:cs typeface="Calibri"/>
              <a:sym typeface="Calibri"/>
            </a:endParaRPr>
          </a:p>
        </p:txBody>
      </p:sp>
      <p:sp>
        <p:nvSpPr>
          <p:cNvPr id="27" name="Espace réservé du texte 13">
            <a:extLst>
              <a:ext uri="{FF2B5EF4-FFF2-40B4-BE49-F238E27FC236}">
                <a16:creationId xmlns:a16="http://schemas.microsoft.com/office/drawing/2014/main" xmlns="" id="{45EC8C2D-B259-2512-8A0F-EFAB3DBCFDEC}"/>
              </a:ext>
            </a:extLst>
          </p:cNvPr>
          <p:cNvSpPr txBox="1">
            <a:spLocks/>
          </p:cNvSpPr>
          <p:nvPr/>
        </p:nvSpPr>
        <p:spPr>
          <a:xfrm>
            <a:off x="4697468" y="3014022"/>
            <a:ext cx="2700000" cy="3016777"/>
          </a:xfrm>
          <a:prstGeom prst="rect">
            <a:avLst/>
          </a:prstGeom>
        </p:spPr>
        <p:txBody>
          <a:bodyPr vert="horz" wrap="square" lIns="36000" tIns="0" rIns="36000" bIns="0" rtlCol="0">
            <a:noAutofit/>
          </a:bodyPr>
          <a:lstStyle>
            <a:lvl1pPr marL="0" indent="0" algn="ctr" defTabSz="914400" rtl="0" eaLnBrk="1" latinLnBrk="0" hangingPunct="1">
              <a:lnSpc>
                <a:spcPct val="100000"/>
              </a:lnSpc>
              <a:spcBef>
                <a:spcPts val="0"/>
              </a:spcBef>
              <a:buFontTx/>
              <a:buNone/>
              <a:defRPr sz="5000" kern="1200">
                <a:solidFill>
                  <a:schemeClr val="tx2"/>
                </a:solidFill>
                <a:latin typeface="+mj-lt"/>
                <a:ea typeface="+mn-ea"/>
                <a:cs typeface="+mn-cs"/>
              </a:defRPr>
            </a:lvl1pPr>
            <a:lvl2pPr marL="0" indent="0" algn="ctr" defTabSz="914400" rtl="0" eaLnBrk="1" latinLnBrk="0" hangingPunct="1">
              <a:lnSpc>
                <a:spcPct val="80000"/>
              </a:lnSpc>
              <a:spcBef>
                <a:spcPts val="0"/>
              </a:spcBef>
              <a:buFontTx/>
              <a:buNone/>
              <a:defRPr sz="2800" kern="1200">
                <a:solidFill>
                  <a:schemeClr val="tx2"/>
                </a:solidFill>
                <a:latin typeface="+mj-lt"/>
                <a:ea typeface="+mn-ea"/>
                <a:cs typeface="+mn-cs"/>
              </a:defRPr>
            </a:lvl2pPr>
            <a:lvl3pPr marL="0" indent="0" algn="ctr" defTabSz="914400" rtl="0" eaLnBrk="1" latinLnBrk="0" hangingPunct="1">
              <a:lnSpc>
                <a:spcPct val="80000"/>
              </a:lnSpc>
              <a:spcBef>
                <a:spcPts val="0"/>
              </a:spcBef>
              <a:buFontTx/>
              <a:buNone/>
              <a:defRPr sz="1900" kern="1200">
                <a:solidFill>
                  <a:schemeClr val="tx2"/>
                </a:solidFill>
                <a:latin typeface="+mn-lt"/>
                <a:ea typeface="+mn-ea"/>
                <a:cs typeface="+mn-cs"/>
              </a:defRPr>
            </a:lvl3pPr>
            <a:lvl4pPr marL="0" indent="0" algn="ctr" defTabSz="914400" rtl="0" eaLnBrk="1" latinLnBrk="0" hangingPunct="1">
              <a:lnSpc>
                <a:spcPct val="100000"/>
              </a:lnSpc>
              <a:spcBef>
                <a:spcPts val="1200"/>
              </a:spcBef>
              <a:buFontTx/>
              <a:buNone/>
              <a:defRPr sz="1500" kern="1200">
                <a:solidFill>
                  <a:schemeClr val="tx2"/>
                </a:solidFill>
                <a:latin typeface="+mj-lt"/>
                <a:ea typeface="+mn-ea"/>
                <a:cs typeface="+mn-cs"/>
              </a:defRPr>
            </a:lvl4pPr>
            <a:lvl5pPr marL="0" indent="0" algn="ctr" defTabSz="914400" rtl="0" eaLnBrk="1" latinLnBrk="0" hangingPunct="1">
              <a:lnSpc>
                <a:spcPct val="100000"/>
              </a:lnSpc>
              <a:spcBef>
                <a:spcPts val="0"/>
              </a:spcBef>
              <a:buFontTx/>
              <a:buNone/>
              <a:defRPr sz="9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b="1"/>
            </a:pPr>
            <a:endParaRPr kumimoji="0" lang="fr-FR" sz="2800" b="1" i="0" u="none" strike="noStrike" kern="1200" cap="none" spc="0" normalizeH="0" baseline="0" noProof="0">
              <a:ln>
                <a:noFill/>
              </a:ln>
              <a:solidFill>
                <a:srgbClr val="003439"/>
              </a:solidFill>
              <a:effectLst/>
              <a:uLnTx/>
              <a:uFillTx/>
              <a:latin typeface="Klarheit Kurrent Extrabold"/>
              <a:ea typeface="+mn-ea"/>
              <a:cs typeface="+mn-cs"/>
            </a:endParaRPr>
          </a:p>
        </p:txBody>
      </p:sp>
      <p:sp>
        <p:nvSpPr>
          <p:cNvPr id="28" name="Espace réservé du texte 13">
            <a:extLst>
              <a:ext uri="{FF2B5EF4-FFF2-40B4-BE49-F238E27FC236}">
                <a16:creationId xmlns:a16="http://schemas.microsoft.com/office/drawing/2014/main" xmlns="" id="{436D4CBD-B65C-1C92-88F8-758A85A83637}"/>
              </a:ext>
            </a:extLst>
          </p:cNvPr>
          <p:cNvSpPr txBox="1">
            <a:spLocks/>
          </p:cNvSpPr>
          <p:nvPr/>
        </p:nvSpPr>
        <p:spPr>
          <a:xfrm>
            <a:off x="4804553" y="2109910"/>
            <a:ext cx="1109737" cy="593286"/>
          </a:xfrm>
          <a:prstGeom prst="homePlate">
            <a:avLst/>
          </a:prstGeom>
          <a:solidFill>
            <a:schemeClr val="accent3"/>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auto" latinLnBrk="0" hangingPunct="1">
              <a:lnSpc>
                <a:spcPct val="100000"/>
              </a:lnSpc>
              <a:spcBef>
                <a:spcPts val="0"/>
              </a:spcBef>
              <a:spcAft>
                <a:spcPts val="0"/>
              </a:spcAft>
              <a:buClrTx/>
              <a:buSzTx/>
              <a:buFontTx/>
              <a:buNone/>
              <a:tabLst/>
              <a:defRPr sz="2000" b="1"/>
            </a:pPr>
            <a:endParaRPr kumimoji="0" lang="fr-FR" sz="1800" b="1" i="0" u="none" strike="noStrike" kern="1200" cap="none" spc="0" normalizeH="0" baseline="0" noProof="0">
              <a:ln>
                <a:noFill/>
              </a:ln>
              <a:solidFill>
                <a:srgbClr val="003439"/>
              </a:solidFill>
              <a:effectLst/>
              <a:uLnTx/>
              <a:uFillTx/>
              <a:latin typeface="Klarheit Kurrent Extrabold"/>
              <a:ea typeface="Calibri"/>
              <a:cs typeface="Calibri"/>
              <a:sym typeface="Calibri"/>
            </a:endParaRPr>
          </a:p>
        </p:txBody>
      </p:sp>
      <p:sp>
        <p:nvSpPr>
          <p:cNvPr id="29" name="Espace réservé du texte 13">
            <a:extLst>
              <a:ext uri="{FF2B5EF4-FFF2-40B4-BE49-F238E27FC236}">
                <a16:creationId xmlns:a16="http://schemas.microsoft.com/office/drawing/2014/main" xmlns="" id="{41B6DB3D-8B21-CB91-88CD-D87A479BE2C4}"/>
              </a:ext>
            </a:extLst>
          </p:cNvPr>
          <p:cNvSpPr txBox="1">
            <a:spLocks/>
          </p:cNvSpPr>
          <p:nvPr/>
        </p:nvSpPr>
        <p:spPr>
          <a:xfrm>
            <a:off x="8685210" y="2109910"/>
            <a:ext cx="1109737" cy="593286"/>
          </a:xfrm>
          <a:prstGeom prst="homePlate">
            <a:avLst/>
          </a:prstGeom>
          <a:solidFill>
            <a:schemeClr val="tx2"/>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auto" latinLnBrk="0" hangingPunct="1">
              <a:lnSpc>
                <a:spcPct val="100000"/>
              </a:lnSpc>
              <a:spcBef>
                <a:spcPts val="0"/>
              </a:spcBef>
              <a:spcAft>
                <a:spcPts val="0"/>
              </a:spcAft>
              <a:buClrTx/>
              <a:buSzTx/>
              <a:buFontTx/>
              <a:buNone/>
              <a:tabLst/>
              <a:defRPr sz="2000" b="1"/>
            </a:pPr>
            <a:endParaRPr kumimoji="0" lang="fr-FR" sz="1800" b="1" i="0" u="none" strike="noStrike" kern="1200" cap="none" spc="0" normalizeH="0" baseline="0" noProof="0">
              <a:ln>
                <a:noFill/>
              </a:ln>
              <a:solidFill>
                <a:prstClr val="white"/>
              </a:solidFill>
              <a:effectLst/>
              <a:uLnTx/>
              <a:uFillTx/>
              <a:latin typeface="Klarheit Kurrent Extrabold"/>
              <a:ea typeface="Calibri"/>
              <a:cs typeface="Calibri"/>
              <a:sym typeface="Calibri"/>
            </a:endParaRPr>
          </a:p>
        </p:txBody>
      </p:sp>
      <p:sp>
        <p:nvSpPr>
          <p:cNvPr id="30" name="Espace réservé du texte 13">
            <a:extLst>
              <a:ext uri="{FF2B5EF4-FFF2-40B4-BE49-F238E27FC236}">
                <a16:creationId xmlns:a16="http://schemas.microsoft.com/office/drawing/2014/main" xmlns="" id="{0801AE8E-8596-DBA5-90DF-BD1071B99DFD}"/>
              </a:ext>
            </a:extLst>
          </p:cNvPr>
          <p:cNvSpPr txBox="1">
            <a:spLocks/>
          </p:cNvSpPr>
          <p:nvPr/>
        </p:nvSpPr>
        <p:spPr>
          <a:xfrm>
            <a:off x="788018" y="2626338"/>
            <a:ext cx="3055344" cy="1944216"/>
          </a:xfrm>
          <a:prstGeom prst="rect">
            <a:avLst/>
          </a:prstGeom>
        </p:spPr>
        <p:txBody>
          <a:bodyPr vert="horz" wrap="square" lIns="36000" tIns="0" rIns="36000" bIns="0" rtlCol="0">
            <a:noAutofit/>
          </a:bodyPr>
          <a:lstStyle>
            <a:lvl1pPr marL="0" indent="0" algn="ctr" defTabSz="914400" rtl="0" eaLnBrk="1" latinLnBrk="0" hangingPunct="1">
              <a:lnSpc>
                <a:spcPct val="100000"/>
              </a:lnSpc>
              <a:spcBef>
                <a:spcPts val="0"/>
              </a:spcBef>
              <a:buFontTx/>
              <a:buNone/>
              <a:defRPr sz="5000" kern="1200">
                <a:solidFill>
                  <a:schemeClr val="tx2"/>
                </a:solidFill>
                <a:latin typeface="+mj-lt"/>
                <a:ea typeface="+mn-ea"/>
                <a:cs typeface="+mn-cs"/>
              </a:defRPr>
            </a:lvl1pPr>
            <a:lvl2pPr marL="0" indent="0" algn="ctr" defTabSz="914400" rtl="0" eaLnBrk="1" latinLnBrk="0" hangingPunct="1">
              <a:lnSpc>
                <a:spcPct val="80000"/>
              </a:lnSpc>
              <a:spcBef>
                <a:spcPts val="0"/>
              </a:spcBef>
              <a:buFontTx/>
              <a:buNone/>
              <a:defRPr sz="2800" kern="1200">
                <a:solidFill>
                  <a:schemeClr val="tx2"/>
                </a:solidFill>
                <a:latin typeface="+mj-lt"/>
                <a:ea typeface="+mn-ea"/>
                <a:cs typeface="+mn-cs"/>
              </a:defRPr>
            </a:lvl2pPr>
            <a:lvl3pPr marL="0" indent="0" algn="ctr" defTabSz="914400" rtl="0" eaLnBrk="1" latinLnBrk="0" hangingPunct="1">
              <a:lnSpc>
                <a:spcPct val="80000"/>
              </a:lnSpc>
              <a:spcBef>
                <a:spcPts val="0"/>
              </a:spcBef>
              <a:buFontTx/>
              <a:buNone/>
              <a:defRPr sz="1900" kern="1200">
                <a:solidFill>
                  <a:schemeClr val="tx2"/>
                </a:solidFill>
                <a:latin typeface="+mn-lt"/>
                <a:ea typeface="+mn-ea"/>
                <a:cs typeface="+mn-cs"/>
              </a:defRPr>
            </a:lvl3pPr>
            <a:lvl4pPr marL="0" indent="0" algn="ctr" defTabSz="914400" rtl="0" eaLnBrk="1" latinLnBrk="0" hangingPunct="1">
              <a:lnSpc>
                <a:spcPct val="100000"/>
              </a:lnSpc>
              <a:spcBef>
                <a:spcPts val="1200"/>
              </a:spcBef>
              <a:buFontTx/>
              <a:buNone/>
              <a:defRPr sz="1500" kern="1200">
                <a:solidFill>
                  <a:schemeClr val="tx2"/>
                </a:solidFill>
                <a:latin typeface="+mj-lt"/>
                <a:ea typeface="+mn-ea"/>
                <a:cs typeface="+mn-cs"/>
              </a:defRPr>
            </a:lvl4pPr>
            <a:lvl5pPr marL="0" indent="0" algn="ctr" defTabSz="914400" rtl="0" eaLnBrk="1" latinLnBrk="0" hangingPunct="1">
              <a:lnSpc>
                <a:spcPct val="100000"/>
              </a:lnSpc>
              <a:spcBef>
                <a:spcPts val="0"/>
              </a:spcBef>
              <a:buFontTx/>
              <a:buNone/>
              <a:defRPr sz="9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b="1"/>
            </a:pPr>
            <a:endParaRPr kumimoji="0" lang="fr-FR" sz="2800" b="1" i="0" u="none" strike="noStrike" kern="1200" cap="none" spc="0" normalizeH="0" baseline="0" noProof="0">
              <a:ln>
                <a:noFill/>
              </a:ln>
              <a:solidFill>
                <a:srgbClr val="003439"/>
              </a:solidFill>
              <a:effectLst/>
              <a:uLnTx/>
              <a:uFillTx/>
              <a:latin typeface="Klarheit Kurrent Extrabold"/>
              <a:ea typeface="+mn-ea"/>
              <a:cs typeface="+mn-cs"/>
            </a:endParaRPr>
          </a:p>
        </p:txBody>
      </p:sp>
      <p:sp>
        <p:nvSpPr>
          <p:cNvPr id="31" name="Espace réservé du texte 13">
            <a:extLst>
              <a:ext uri="{FF2B5EF4-FFF2-40B4-BE49-F238E27FC236}">
                <a16:creationId xmlns:a16="http://schemas.microsoft.com/office/drawing/2014/main" xmlns="" id="{E75E74D1-6DD5-8894-9873-0ABA15E9C706}"/>
              </a:ext>
            </a:extLst>
          </p:cNvPr>
          <p:cNvSpPr txBox="1">
            <a:spLocks/>
          </p:cNvSpPr>
          <p:nvPr/>
        </p:nvSpPr>
        <p:spPr>
          <a:xfrm>
            <a:off x="788019" y="2914014"/>
            <a:ext cx="3363766" cy="1117500"/>
          </a:xfrm>
          <a:prstGeom prst="rect">
            <a:avLst/>
          </a:prstGeom>
        </p:spPr>
        <p:txBody>
          <a:bodyPr vert="horz" wrap="square" lIns="36000" tIns="0" rIns="36000" bIns="0" rtlCol="0">
            <a:noAutofit/>
          </a:bodyPr>
          <a:lstStyle>
            <a:lvl1pPr marL="0" indent="0" algn="ctr" defTabSz="914400" rtl="0" eaLnBrk="1" latinLnBrk="0" hangingPunct="1">
              <a:lnSpc>
                <a:spcPct val="100000"/>
              </a:lnSpc>
              <a:spcBef>
                <a:spcPts val="0"/>
              </a:spcBef>
              <a:buFontTx/>
              <a:buNone/>
              <a:defRPr sz="5000" kern="1200">
                <a:solidFill>
                  <a:schemeClr val="tx2"/>
                </a:solidFill>
                <a:latin typeface="+mj-lt"/>
                <a:ea typeface="+mn-ea"/>
                <a:cs typeface="+mn-cs"/>
              </a:defRPr>
            </a:lvl1pPr>
            <a:lvl2pPr marL="0" indent="0" algn="ctr" defTabSz="914400" rtl="0" eaLnBrk="1" latinLnBrk="0" hangingPunct="1">
              <a:lnSpc>
                <a:spcPct val="80000"/>
              </a:lnSpc>
              <a:spcBef>
                <a:spcPts val="0"/>
              </a:spcBef>
              <a:buFontTx/>
              <a:buNone/>
              <a:defRPr sz="2800" kern="1200">
                <a:solidFill>
                  <a:schemeClr val="tx2"/>
                </a:solidFill>
                <a:latin typeface="+mj-lt"/>
                <a:ea typeface="+mn-ea"/>
                <a:cs typeface="+mn-cs"/>
              </a:defRPr>
            </a:lvl2pPr>
            <a:lvl3pPr marL="0" indent="0" algn="ctr" defTabSz="914400" rtl="0" eaLnBrk="1" latinLnBrk="0" hangingPunct="1">
              <a:lnSpc>
                <a:spcPct val="80000"/>
              </a:lnSpc>
              <a:spcBef>
                <a:spcPts val="0"/>
              </a:spcBef>
              <a:buFontTx/>
              <a:buNone/>
              <a:defRPr sz="1900" kern="1200">
                <a:solidFill>
                  <a:schemeClr val="tx2"/>
                </a:solidFill>
                <a:latin typeface="+mn-lt"/>
                <a:ea typeface="+mn-ea"/>
                <a:cs typeface="+mn-cs"/>
              </a:defRPr>
            </a:lvl3pPr>
            <a:lvl4pPr marL="0" indent="0" algn="ctr" defTabSz="914400" rtl="0" eaLnBrk="1" latinLnBrk="0" hangingPunct="1">
              <a:lnSpc>
                <a:spcPct val="100000"/>
              </a:lnSpc>
              <a:spcBef>
                <a:spcPts val="1200"/>
              </a:spcBef>
              <a:buFontTx/>
              <a:buNone/>
              <a:defRPr sz="1500" kern="1200">
                <a:solidFill>
                  <a:schemeClr val="tx2"/>
                </a:solidFill>
                <a:latin typeface="+mj-lt"/>
                <a:ea typeface="+mn-ea"/>
                <a:cs typeface="+mn-cs"/>
              </a:defRPr>
            </a:lvl4pPr>
            <a:lvl5pPr marL="0" indent="0" algn="ctr" defTabSz="914400" rtl="0" eaLnBrk="1" latinLnBrk="0" hangingPunct="1">
              <a:lnSpc>
                <a:spcPct val="100000"/>
              </a:lnSpc>
              <a:spcBef>
                <a:spcPts val="0"/>
              </a:spcBef>
              <a:buFontTx/>
              <a:buNone/>
              <a:defRPr sz="9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b="1"/>
            </a:pPr>
            <a:r>
              <a:rPr kumimoji="0" lang="fr-FR" sz="2400" b="1" i="0" u="none" strike="noStrike" kern="1200" cap="none" spc="0" normalizeH="0" baseline="0" noProof="0">
                <a:ln>
                  <a:noFill/>
                </a:ln>
                <a:solidFill>
                  <a:srgbClr val="003439"/>
                </a:solidFill>
                <a:effectLst/>
                <a:uLnTx/>
                <a:uFillTx/>
                <a:latin typeface="Klarheit Kurrent Extrabold"/>
                <a:ea typeface="+mn-ea"/>
                <a:cs typeface="+mn-cs"/>
              </a:rPr>
              <a:t>Apprendre les écogestes</a:t>
            </a:r>
          </a:p>
        </p:txBody>
      </p:sp>
      <p:sp>
        <p:nvSpPr>
          <p:cNvPr id="2" name="Titre 1">
            <a:extLst>
              <a:ext uri="{FF2B5EF4-FFF2-40B4-BE49-F238E27FC236}">
                <a16:creationId xmlns:a16="http://schemas.microsoft.com/office/drawing/2014/main" xmlns="" id="{1F6D74F7-6602-5711-F19A-6CE9B24CF1B1}"/>
              </a:ext>
            </a:extLst>
          </p:cNvPr>
          <p:cNvSpPr txBox="1">
            <a:spLocks/>
          </p:cNvSpPr>
          <p:nvPr/>
        </p:nvSpPr>
        <p:spPr>
          <a:xfrm>
            <a:off x="479376" y="422984"/>
            <a:ext cx="7633369" cy="1477328"/>
          </a:xfrm>
          <a:prstGeom prst="rect">
            <a:avLst/>
          </a:prstGeom>
          <a:ln>
            <a:noFill/>
          </a:ln>
        </p:spPr>
        <p:txBody>
          <a:bodyPr/>
          <a:lst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a:ln>
                  <a:noFill/>
                </a:ln>
                <a:solidFill>
                  <a:srgbClr val="00CE7C"/>
                </a:solidFill>
                <a:effectLst/>
                <a:uLnTx/>
                <a:uFillTx/>
                <a:latin typeface="Klarheit Kurrent Extrabold"/>
                <a:ea typeface="+mj-ea"/>
                <a:cs typeface="+mj-cs"/>
              </a:rPr>
              <a:t>     Inciter</a:t>
            </a:r>
            <a:br>
              <a:rPr kumimoji="0" lang="fr-FR" sz="4000" b="0" i="0" u="none" strike="noStrike" kern="1200" cap="none" spc="0" normalizeH="0" baseline="0" noProof="0">
                <a:ln>
                  <a:noFill/>
                </a:ln>
                <a:solidFill>
                  <a:srgbClr val="00CE7C"/>
                </a:solidFill>
                <a:effectLst/>
                <a:uLnTx/>
                <a:uFillTx/>
                <a:latin typeface="Klarheit Kurrent Extrabold"/>
                <a:ea typeface="+mj-ea"/>
                <a:cs typeface="+mj-cs"/>
              </a:rPr>
            </a:br>
            <a:r>
              <a:rPr kumimoji="0" lang="fr-FR" sz="4000" b="0" i="0" u="none" strike="noStrike" kern="1200" cap="none" spc="0" normalizeH="0" baseline="0" noProof="0">
                <a:ln>
                  <a:noFill/>
                </a:ln>
                <a:solidFill>
                  <a:srgbClr val="003439"/>
                </a:solidFill>
                <a:effectLst/>
                <a:uLnTx/>
                <a:uFillTx/>
                <a:latin typeface="Klarheit Kurrent Extrabold"/>
                <a:ea typeface="+mj-ea"/>
                <a:cs typeface="+mj-cs"/>
              </a:rPr>
              <a:t>la sobriété énergétique </a:t>
            </a:r>
          </a:p>
        </p:txBody>
      </p:sp>
      <p:sp>
        <p:nvSpPr>
          <p:cNvPr id="4" name="Espace réservé du texte 12">
            <a:extLst>
              <a:ext uri="{FF2B5EF4-FFF2-40B4-BE49-F238E27FC236}">
                <a16:creationId xmlns:a16="http://schemas.microsoft.com/office/drawing/2014/main" xmlns="" id="{43A41FAE-E765-63B6-F99D-43D038F05780}"/>
              </a:ext>
            </a:extLst>
          </p:cNvPr>
          <p:cNvSpPr txBox="1">
            <a:spLocks/>
          </p:cNvSpPr>
          <p:nvPr/>
        </p:nvSpPr>
        <p:spPr>
          <a:xfrm>
            <a:off x="5558421" y="5505609"/>
            <a:ext cx="1075157" cy="678985"/>
          </a:xfrm>
          <a:prstGeom prst="homePlate">
            <a:avLst/>
          </a:prstGeom>
          <a:noFill/>
          <a:ln w="66675">
            <a:solidFill>
              <a:schemeClr val="bg1"/>
            </a:solidFill>
            <a:miter lim="800000"/>
          </a:ln>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000000"/>
              </a:buClr>
              <a:buSzPts val="1633"/>
              <a:buFont typeface="Arial"/>
              <a:buNone/>
              <a:tabLst/>
              <a:defRPr/>
            </a:pPr>
            <a:endParaRPr kumimoji="0" lang="fr-FR" sz="2000" b="0" i="0" u="none" strike="noStrike" kern="1200" cap="none" spc="0" normalizeH="0" baseline="0" noProof="0">
              <a:ln>
                <a:noFill/>
              </a:ln>
              <a:solidFill>
                <a:srgbClr val="003439"/>
              </a:solidFill>
              <a:effectLst/>
              <a:uLnTx/>
              <a:uFillTx/>
              <a:latin typeface="Klarheit Kurrent Extrabold"/>
              <a:ea typeface="+mn-ea"/>
              <a:cs typeface="+mn-cs"/>
            </a:endParaRPr>
          </a:p>
        </p:txBody>
      </p:sp>
      <p:sp>
        <p:nvSpPr>
          <p:cNvPr id="5" name="ZoneTexte 4">
            <a:extLst>
              <a:ext uri="{FF2B5EF4-FFF2-40B4-BE49-F238E27FC236}">
                <a16:creationId xmlns:a16="http://schemas.microsoft.com/office/drawing/2014/main" xmlns="" id="{812188B4-3A21-9E9A-051D-5C23E836C407}"/>
              </a:ext>
            </a:extLst>
          </p:cNvPr>
          <p:cNvSpPr txBox="1"/>
          <p:nvPr/>
        </p:nvSpPr>
        <p:spPr>
          <a:xfrm>
            <a:off x="6816080" y="5437702"/>
            <a:ext cx="4680520" cy="1107996"/>
          </a:xfrm>
          <a:prstGeom prst="rect">
            <a:avLst/>
          </a:prstGeom>
          <a:noFill/>
        </p:spPr>
        <p:txBody>
          <a:bodyPr wrap="square" lIns="36000" tIns="0" rIns="3600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a:ln>
                  <a:noFill/>
                </a:ln>
                <a:solidFill>
                  <a:prstClr val="white"/>
                </a:solidFill>
                <a:effectLst/>
                <a:uLnTx/>
                <a:uFillTx/>
                <a:latin typeface="Klarheit Kurrent Extrabold"/>
                <a:ea typeface="+mn-ea"/>
                <a:cs typeface="+mn-cs"/>
              </a:rPr>
              <a:t>Accompagner les locataires </a:t>
            </a:r>
            <a:r>
              <a:rPr kumimoji="0" lang="fr-FR" sz="2400" b="0" i="0" u="none" strike="noStrike" kern="1200" cap="none" spc="0" normalizeH="0" baseline="0" noProof="0">
                <a:ln>
                  <a:noFill/>
                </a:ln>
                <a:solidFill>
                  <a:srgbClr val="003439"/>
                </a:solidFill>
                <a:effectLst/>
                <a:uLnTx/>
                <a:uFillTx/>
                <a:latin typeface="Klarheit Kurrent Book"/>
                <a:ea typeface="+mn-ea"/>
                <a:cs typeface="+mn-cs"/>
              </a:rPr>
              <a:t>et lutter contre la précarité énergétique</a:t>
            </a:r>
          </a:p>
        </p:txBody>
      </p:sp>
      <p:sp>
        <p:nvSpPr>
          <p:cNvPr id="7" name="Rectangle 6">
            <a:extLst>
              <a:ext uri="{FF2B5EF4-FFF2-40B4-BE49-F238E27FC236}">
                <a16:creationId xmlns:a16="http://schemas.microsoft.com/office/drawing/2014/main" xmlns="" id="{E4E68CF0-E854-6F4C-A7BE-354278CC9347}"/>
              </a:ext>
            </a:extLst>
          </p:cNvPr>
          <p:cNvSpPr/>
          <p:nvPr/>
        </p:nvSpPr>
        <p:spPr>
          <a:xfrm>
            <a:off x="8251574" y="4093157"/>
            <a:ext cx="3363766" cy="964602"/>
          </a:xfrm>
          <a:prstGeom prst="rect">
            <a:avLst/>
          </a:prstGeom>
          <a:solidFill>
            <a:srgbClr val="318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8" name="ZoneTexte 7">
            <a:extLst>
              <a:ext uri="{FF2B5EF4-FFF2-40B4-BE49-F238E27FC236}">
                <a16:creationId xmlns:a16="http://schemas.microsoft.com/office/drawing/2014/main" xmlns="" id="{E36518D3-1084-6DCA-D506-FFA678F71D40}"/>
              </a:ext>
            </a:extLst>
          </p:cNvPr>
          <p:cNvSpPr txBox="1"/>
          <p:nvPr/>
        </p:nvSpPr>
        <p:spPr>
          <a:xfrm>
            <a:off x="8251573" y="4182556"/>
            <a:ext cx="3203889" cy="738664"/>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white"/>
                </a:solidFill>
                <a:effectLst/>
                <a:uLnTx/>
                <a:uFillTx/>
                <a:latin typeface="Klarheit Kurrent Book"/>
                <a:ea typeface="Calibri"/>
                <a:cs typeface="Calibri"/>
                <a:sym typeface="Calibri"/>
              </a:rPr>
              <a:t>Mettre en place un suivi des consommations énergétiques post travaux</a:t>
            </a:r>
            <a:endParaRPr kumimoji="0" lang="fr-FR" sz="16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9" name="Rectangle 8">
            <a:extLst>
              <a:ext uri="{FF2B5EF4-FFF2-40B4-BE49-F238E27FC236}">
                <a16:creationId xmlns:a16="http://schemas.microsoft.com/office/drawing/2014/main" xmlns="" id="{581B2A65-CC10-5720-CF4D-2BCE4673AB34}"/>
              </a:ext>
            </a:extLst>
          </p:cNvPr>
          <p:cNvSpPr/>
          <p:nvPr/>
        </p:nvSpPr>
        <p:spPr>
          <a:xfrm>
            <a:off x="4458696" y="4132543"/>
            <a:ext cx="3363766" cy="964602"/>
          </a:xfrm>
          <a:prstGeom prst="rect">
            <a:avLst/>
          </a:prstGeom>
          <a:solidFill>
            <a:srgbClr val="318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10" name="ZoneTexte 9">
            <a:extLst>
              <a:ext uri="{FF2B5EF4-FFF2-40B4-BE49-F238E27FC236}">
                <a16:creationId xmlns:a16="http://schemas.microsoft.com/office/drawing/2014/main" xmlns="" id="{97AC5C61-DE0B-10D4-5DFB-C9EB9BC77951}"/>
              </a:ext>
            </a:extLst>
          </p:cNvPr>
          <p:cNvSpPr txBox="1"/>
          <p:nvPr/>
        </p:nvSpPr>
        <p:spPr>
          <a:xfrm>
            <a:off x="4458695" y="4221942"/>
            <a:ext cx="3203889" cy="738664"/>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white"/>
                </a:solidFill>
                <a:effectLst/>
                <a:uLnTx/>
                <a:uFillTx/>
                <a:latin typeface="Klarheit Kurrent Book"/>
                <a:ea typeface="Calibri"/>
                <a:cs typeface="Calibri"/>
                <a:sym typeface="Calibri"/>
              </a:rPr>
              <a:t>Instaurer un dynamique bénéfique pour le propriétaire, le locataire et la planète</a:t>
            </a:r>
            <a:endParaRPr kumimoji="0" lang="fr-FR" sz="16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11" name="Rectangle 10">
            <a:extLst>
              <a:ext uri="{FF2B5EF4-FFF2-40B4-BE49-F238E27FC236}">
                <a16:creationId xmlns:a16="http://schemas.microsoft.com/office/drawing/2014/main" xmlns="" id="{70AA49CF-A748-5AF7-73E3-FD052180650D}"/>
              </a:ext>
            </a:extLst>
          </p:cNvPr>
          <p:cNvSpPr/>
          <p:nvPr/>
        </p:nvSpPr>
        <p:spPr>
          <a:xfrm>
            <a:off x="767075" y="4147700"/>
            <a:ext cx="3363766" cy="964602"/>
          </a:xfrm>
          <a:prstGeom prst="rect">
            <a:avLst/>
          </a:prstGeom>
          <a:solidFill>
            <a:srgbClr val="318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12" name="ZoneTexte 11">
            <a:extLst>
              <a:ext uri="{FF2B5EF4-FFF2-40B4-BE49-F238E27FC236}">
                <a16:creationId xmlns:a16="http://schemas.microsoft.com/office/drawing/2014/main" xmlns="" id="{14FF3301-F728-A547-7852-A06C49CA9C95}"/>
              </a:ext>
            </a:extLst>
          </p:cNvPr>
          <p:cNvSpPr txBox="1"/>
          <p:nvPr/>
        </p:nvSpPr>
        <p:spPr>
          <a:xfrm>
            <a:off x="767074" y="4237099"/>
            <a:ext cx="3203889" cy="492443"/>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white"/>
                </a:solidFill>
                <a:effectLst/>
                <a:uLnTx/>
                <a:uFillTx/>
                <a:latin typeface="Klarheit Kurrent Book"/>
                <a:ea typeface="Calibri"/>
                <a:cs typeface="Calibri"/>
                <a:sym typeface="Calibri"/>
              </a:rPr>
              <a:t>Avoir un bon usage de son logement</a:t>
            </a:r>
            <a:endParaRPr kumimoji="0" lang="fr-FR" sz="1600" b="0" i="0" u="none" strike="noStrike" kern="1200" cap="none" spc="0" normalizeH="0" baseline="0" noProof="0">
              <a:ln>
                <a:noFill/>
              </a:ln>
              <a:solidFill>
                <a:prstClr val="white"/>
              </a:solidFill>
              <a:effectLst/>
              <a:uLnTx/>
              <a:uFillTx/>
              <a:latin typeface="Klarheit Kurrent Book"/>
              <a:ea typeface="+mn-ea"/>
              <a:cs typeface="+mn-cs"/>
            </a:endParaRPr>
          </a:p>
        </p:txBody>
      </p:sp>
      <p:sp>
        <p:nvSpPr>
          <p:cNvPr id="13" name="Espace réservé du texte 13">
            <a:extLst>
              <a:ext uri="{FF2B5EF4-FFF2-40B4-BE49-F238E27FC236}">
                <a16:creationId xmlns:a16="http://schemas.microsoft.com/office/drawing/2014/main" xmlns="" id="{094386EE-CBA4-A8CB-1321-139E925C0E85}"/>
              </a:ext>
            </a:extLst>
          </p:cNvPr>
          <p:cNvSpPr txBox="1">
            <a:spLocks/>
          </p:cNvSpPr>
          <p:nvPr/>
        </p:nvSpPr>
        <p:spPr>
          <a:xfrm>
            <a:off x="264088" y="537716"/>
            <a:ext cx="811203" cy="500909"/>
          </a:xfrm>
          <a:prstGeom prst="homePlate">
            <a:avLst/>
          </a:prstGeom>
          <a:solidFill>
            <a:schemeClr val="accent3"/>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auto" latinLnBrk="0" hangingPunct="1">
              <a:lnSpc>
                <a:spcPct val="100000"/>
              </a:lnSpc>
              <a:spcBef>
                <a:spcPts val="0"/>
              </a:spcBef>
              <a:spcAft>
                <a:spcPts val="0"/>
              </a:spcAft>
              <a:buClrTx/>
              <a:buSzTx/>
              <a:buFontTx/>
              <a:buNone/>
              <a:tabLst/>
              <a:defRPr sz="2000" b="1"/>
            </a:pPr>
            <a:r>
              <a:rPr kumimoji="0" lang="fr-FR" sz="2000" b="1" i="0" u="none" strike="noStrike" kern="1200" cap="none" spc="0" normalizeH="0" baseline="0" noProof="0">
                <a:ln>
                  <a:noFill/>
                </a:ln>
                <a:solidFill>
                  <a:srgbClr val="003439"/>
                </a:solidFill>
                <a:effectLst/>
                <a:uLnTx/>
                <a:uFillTx/>
                <a:latin typeface="Klarheit Kurrent Extrabold"/>
                <a:ea typeface="+mn-ea"/>
                <a:cs typeface="+mn-cs"/>
              </a:rPr>
              <a:t>02</a:t>
            </a:r>
            <a:endParaRPr kumimoji="0" lang="fr-FR" sz="1200" b="1" i="0" u="none" strike="noStrike" kern="1200" cap="none" spc="0" normalizeH="0" baseline="0" noProof="0">
              <a:ln>
                <a:noFill/>
              </a:ln>
              <a:solidFill>
                <a:srgbClr val="003439"/>
              </a:solidFill>
              <a:effectLst/>
              <a:uLnTx/>
              <a:uFillTx/>
              <a:latin typeface="Klarheit Kurrent Extrabold"/>
              <a:ea typeface="Calibri"/>
              <a:cs typeface="Calibri"/>
              <a:sym typeface="Calibri"/>
            </a:endParaRPr>
          </a:p>
        </p:txBody>
      </p:sp>
    </p:spTree>
    <p:extLst>
      <p:ext uri="{BB962C8B-B14F-4D97-AF65-F5344CB8AC3E}">
        <p14:creationId xmlns:p14="http://schemas.microsoft.com/office/powerpoint/2010/main" val="926190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xmlns="" id="{D0E07E06-FAF2-DCA1-E75C-AD884453F4B2}"/>
              </a:ext>
            </a:extLst>
          </p:cNvPr>
          <p:cNvSpPr txBox="1"/>
          <p:nvPr/>
        </p:nvSpPr>
        <p:spPr>
          <a:xfrm>
            <a:off x="478696" y="2038175"/>
            <a:ext cx="5617304" cy="46782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32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black"/>
                </a:solidFill>
                <a:effectLst/>
                <a:uLnTx/>
                <a:uFillTx/>
                <a:latin typeface="Aptos" panose="02110004020202020204"/>
                <a:ea typeface="+mn-ea"/>
                <a:cs typeface="+mn-cs"/>
                <a:sym typeface="Wingdings" panose="05000000000000000000" pitchFamily="2" charset="2"/>
              </a:rPr>
              <a:t> </a:t>
            </a:r>
            <a:r>
              <a:rPr kumimoji="0" lang="fr-FR" sz="1600" b="0" i="0" u="none" strike="noStrike" kern="1200" cap="none" spc="0" normalizeH="0" baseline="0" noProof="0">
                <a:ln>
                  <a:noFill/>
                </a:ln>
                <a:solidFill>
                  <a:prstClr val="black"/>
                </a:solidFill>
                <a:effectLst/>
                <a:uLnTx/>
                <a:uFillTx/>
                <a:latin typeface="Aptos" panose="02110004020202020204"/>
                <a:ea typeface="+mn-ea"/>
                <a:cs typeface="+mn-cs"/>
              </a:rPr>
              <a:t>L’âge des PB: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prstClr val="black"/>
                </a:solidFill>
                <a:effectLst/>
                <a:uLnTx/>
                <a:uFillTx/>
                <a:latin typeface="Aptos" panose="02110004020202020204"/>
                <a:ea typeface="+mn-ea"/>
                <a:cs typeface="+mn-cs"/>
              </a:rPr>
              <a:t>L’âge moyen des PB est de </a:t>
            </a:r>
            <a:r>
              <a:rPr kumimoji="0" lang="fr-FR" sz="1400" b="1" i="0" u="none" strike="noStrike" kern="1200" cap="none" spc="0" normalizeH="0" baseline="0" noProof="0">
                <a:ln>
                  <a:noFill/>
                </a:ln>
                <a:solidFill>
                  <a:prstClr val="black"/>
                </a:solidFill>
                <a:effectLst/>
                <a:uLnTx/>
                <a:uFillTx/>
                <a:latin typeface="Aptos" panose="02110004020202020204"/>
                <a:ea typeface="+mn-ea"/>
                <a:cs typeface="+mn-cs"/>
              </a:rPr>
              <a:t>63 ans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prstClr val="black"/>
                </a:solidFill>
                <a:effectLst/>
                <a:uLnTx/>
                <a:uFillTx/>
                <a:latin typeface="Aptos" panose="02110004020202020204"/>
                <a:ea typeface="+mn-ea"/>
                <a:cs typeface="+mn-cs"/>
              </a:rPr>
              <a:t>Sur un panel de 599 répondants, on observe que </a:t>
            </a:r>
            <a:r>
              <a:rPr kumimoji="0" lang="fr-FR" sz="1400" b="1" i="0" u="none" strike="noStrike" kern="1200" cap="none" spc="0" normalizeH="0" baseline="0" noProof="0">
                <a:ln>
                  <a:noFill/>
                </a:ln>
                <a:solidFill>
                  <a:prstClr val="black"/>
                </a:solidFill>
                <a:effectLst/>
                <a:uLnTx/>
                <a:uFillTx/>
                <a:latin typeface="Aptos" panose="02110004020202020204"/>
                <a:ea typeface="+mn-ea"/>
                <a:cs typeface="+mn-cs"/>
              </a:rPr>
              <a:t>6,41% des PB ont 70 ans</a:t>
            </a:r>
            <a:r>
              <a:rPr kumimoji="0" lang="fr-FR" sz="1400" b="0" i="0" u="none" strike="noStrike" kern="1200" cap="none" spc="0" normalizeH="0" baseline="0" noProof="0">
                <a:ln>
                  <a:noFill/>
                </a:ln>
                <a:solidFill>
                  <a:prstClr val="black"/>
                </a:solidFill>
                <a:effectLst/>
                <a:uLnTx/>
                <a:uFillTx/>
                <a:latin typeface="Aptos" panose="02110004020202020204"/>
                <a:ea typeface="+mn-ea"/>
                <a:cs typeface="+mn-cs"/>
              </a:rPr>
              <a:t>, et </a:t>
            </a:r>
            <a:r>
              <a:rPr kumimoji="0" lang="fr-FR" sz="1400" b="1" i="0" u="none" strike="noStrike" kern="1200" cap="none" spc="0" normalizeH="0" baseline="0" noProof="0">
                <a:ln>
                  <a:noFill/>
                </a:ln>
                <a:solidFill>
                  <a:prstClr val="black"/>
                </a:solidFill>
                <a:effectLst/>
                <a:uLnTx/>
                <a:uFillTx/>
                <a:latin typeface="Aptos" panose="02110004020202020204"/>
                <a:ea typeface="+mn-ea"/>
                <a:cs typeface="+mn-cs"/>
              </a:rPr>
              <a:t>5,40% des PB ont 68 ans</a:t>
            </a:r>
            <a:r>
              <a:rPr kumimoji="0" lang="fr-FR" sz="1400" b="0" i="0" u="none" strike="noStrike" kern="1200" cap="none" spc="0" normalizeH="0" baseline="0" noProof="0">
                <a:ln>
                  <a:noFill/>
                </a:ln>
                <a:solidFill>
                  <a:prstClr val="black"/>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black"/>
                </a:solidFill>
                <a:effectLst/>
                <a:uLnTx/>
                <a:uFillTx/>
                <a:latin typeface="Aptos" panose="02110004020202020204"/>
                <a:ea typeface="+mn-ea"/>
                <a:cs typeface="+mn-cs"/>
                <a:sym typeface="Wingdings" panose="05000000000000000000" pitchFamily="2" charset="2"/>
              </a:rPr>
              <a:t> </a:t>
            </a:r>
            <a:r>
              <a:rPr kumimoji="0" lang="fr-FR" sz="1600" b="0" i="0" u="none" strike="noStrike" kern="1200" cap="none" spc="0" normalizeH="0" baseline="0" noProof="0">
                <a:ln>
                  <a:noFill/>
                </a:ln>
                <a:solidFill>
                  <a:prstClr val="black"/>
                </a:solidFill>
                <a:effectLst/>
                <a:uLnTx/>
                <a:uFillTx/>
                <a:latin typeface="Aptos" panose="02110004020202020204"/>
                <a:ea typeface="+mn-ea"/>
                <a:cs typeface="+mn-cs"/>
              </a:rPr>
              <a:t>La situation socio-professionnelle des PB: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1" i="0" u="none" strike="noStrike" kern="1200" cap="none" spc="0" normalizeH="0" baseline="0" noProof="0">
                <a:ln>
                  <a:noFill/>
                </a:ln>
                <a:solidFill>
                  <a:prstClr val="black"/>
                </a:solidFill>
                <a:effectLst/>
                <a:uLnTx/>
                <a:uFillTx/>
                <a:latin typeface="Aptos" panose="02110004020202020204"/>
                <a:ea typeface="+mn-ea"/>
                <a:cs typeface="+mn-cs"/>
              </a:rPr>
              <a:t>La majorité des PB sont retraités </a:t>
            </a:r>
            <a:r>
              <a:rPr kumimoji="0" lang="fr-FR" sz="1400" b="0" i="0" u="none" strike="noStrike" kern="1200" cap="none" spc="0" normalizeH="0" baseline="0" noProof="0">
                <a:ln>
                  <a:noFill/>
                </a:ln>
                <a:solidFill>
                  <a:prstClr val="black"/>
                </a:solidFill>
                <a:effectLst/>
                <a:uLnTx/>
                <a:uFillTx/>
                <a:latin typeface="Aptos" panose="02110004020202020204"/>
                <a:ea typeface="+mn-ea"/>
                <a:cs typeface="+mn-cs"/>
              </a:rPr>
              <a:t>(48,46%), la deuxième profession la plus représentée concerne </a:t>
            </a:r>
            <a:r>
              <a:rPr kumimoji="0" lang="fr-FR" sz="1400" b="1" i="0" u="none" strike="noStrike" kern="1200" cap="none" spc="0" normalizeH="0" baseline="0" noProof="0">
                <a:ln>
                  <a:noFill/>
                </a:ln>
                <a:solidFill>
                  <a:prstClr val="black"/>
                </a:solidFill>
                <a:effectLst/>
                <a:uLnTx/>
                <a:uFillTx/>
                <a:latin typeface="Aptos" panose="02110004020202020204"/>
                <a:ea typeface="+mn-ea"/>
                <a:cs typeface="+mn-cs"/>
              </a:rPr>
              <a:t>les cadres supérieurs/professions libérales à 18,45%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black"/>
                </a:solidFill>
                <a:effectLst/>
                <a:uLnTx/>
                <a:uFillTx/>
                <a:latin typeface="Aptos" panose="02110004020202020204"/>
                <a:ea typeface="+mn-ea"/>
                <a:cs typeface="+mn-cs"/>
                <a:sym typeface="Wingdings" panose="05000000000000000000" pitchFamily="2" charset="2"/>
              </a:rPr>
              <a:t> </a:t>
            </a:r>
            <a:r>
              <a:rPr kumimoji="0" lang="fr-FR" sz="1600" b="0" i="0" u="none" strike="noStrike" kern="1200" cap="none" spc="0" normalizeH="0" baseline="0" noProof="0">
                <a:ln>
                  <a:noFill/>
                </a:ln>
                <a:solidFill>
                  <a:prstClr val="black"/>
                </a:solidFill>
                <a:effectLst/>
                <a:uLnTx/>
                <a:uFillTx/>
                <a:latin typeface="Aptos" panose="02110004020202020204"/>
                <a:ea typeface="+mn-ea"/>
                <a:cs typeface="+mn-cs"/>
              </a:rPr>
              <a:t>Situation maritale des PB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400" b="0" i="0" u="none" strike="noStrike" kern="1200" cap="none" spc="0" normalizeH="0" baseline="0" noProof="0">
                <a:ln>
                  <a:noFill/>
                </a:ln>
                <a:solidFill>
                  <a:prstClr val="black"/>
                </a:solidFill>
                <a:effectLst/>
                <a:uLnTx/>
                <a:uFillTx/>
                <a:latin typeface="Aptos" panose="02110004020202020204"/>
                <a:ea typeface="+mn-ea"/>
                <a:cs typeface="+mn-cs"/>
              </a:rPr>
              <a:t>Les PB sont majoritairement </a:t>
            </a:r>
            <a:r>
              <a:rPr kumimoji="0" lang="fr-FR" sz="1400" b="1" i="0" u="none" strike="noStrike" kern="1200" cap="none" spc="0" normalizeH="0" baseline="0" noProof="0">
                <a:ln>
                  <a:noFill/>
                </a:ln>
                <a:solidFill>
                  <a:prstClr val="black"/>
                </a:solidFill>
                <a:effectLst/>
                <a:uLnTx/>
                <a:uFillTx/>
                <a:latin typeface="Aptos" panose="02110004020202020204"/>
                <a:ea typeface="+mn-ea"/>
                <a:cs typeface="+mn-cs"/>
              </a:rPr>
              <a:t>en couple à 72,46%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a:ln>
                  <a:noFill/>
                </a:ln>
                <a:solidFill>
                  <a:prstClr val="black"/>
                </a:solidFill>
                <a:effectLst/>
                <a:uLnTx/>
                <a:uFillTx/>
                <a:latin typeface="Aptos" panose="02110004020202020204"/>
                <a:ea typeface="+mn-ea"/>
                <a:cs typeface="+mn-cs"/>
                <a:sym typeface="Wingdings" panose="05000000000000000000" pitchFamily="2" charset="2"/>
              </a:rPr>
              <a:t> </a:t>
            </a:r>
            <a:r>
              <a:rPr kumimoji="0" lang="fr-FR" sz="1600" b="0" i="0" u="none" strike="noStrike" kern="1200" cap="none" spc="0" normalizeH="0" baseline="0" noProof="0">
                <a:ln>
                  <a:noFill/>
                </a:ln>
                <a:solidFill>
                  <a:prstClr val="black"/>
                </a:solidFill>
                <a:effectLst/>
                <a:uLnTx/>
                <a:uFillTx/>
                <a:latin typeface="Aptos" panose="02110004020202020204"/>
                <a:ea typeface="+mn-ea"/>
                <a:cs typeface="+mn-cs"/>
              </a:rPr>
              <a:t>Les territoires les plus représentés sont : </a:t>
            </a: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6" name="Image 5">
            <a:extLst>
              <a:ext uri="{FF2B5EF4-FFF2-40B4-BE49-F238E27FC236}">
                <a16:creationId xmlns:a16="http://schemas.microsoft.com/office/drawing/2014/main" xmlns="" id="{F16B2F7D-B11D-090A-0C73-79CC9CDE2BF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97610" y="5816600"/>
            <a:ext cx="731322" cy="899779"/>
          </a:xfrm>
          <a:prstGeom prst="rect">
            <a:avLst/>
          </a:prstGeom>
          <a:noFill/>
        </p:spPr>
      </p:pic>
      <p:graphicFrame>
        <p:nvGraphicFramePr>
          <p:cNvPr id="7" name="Tableau 6">
            <a:extLst>
              <a:ext uri="{FF2B5EF4-FFF2-40B4-BE49-F238E27FC236}">
                <a16:creationId xmlns:a16="http://schemas.microsoft.com/office/drawing/2014/main" xmlns="" id="{CBD5C751-C0A7-9545-8CFC-1CDD21FCE958}"/>
              </a:ext>
            </a:extLst>
          </p:cNvPr>
          <p:cNvGraphicFramePr>
            <a:graphicFrameLocks noGrp="1"/>
          </p:cNvGraphicFramePr>
          <p:nvPr>
            <p:extLst>
              <p:ext uri="{D42A27DB-BD31-4B8C-83A1-F6EECF244321}">
                <p14:modId xmlns:p14="http://schemas.microsoft.com/office/powerpoint/2010/main" val="3075996237"/>
              </p:ext>
            </p:extLst>
          </p:nvPr>
        </p:nvGraphicFramePr>
        <p:xfrm>
          <a:off x="6122769" y="1996638"/>
          <a:ext cx="5148072" cy="4719741"/>
        </p:xfrm>
        <a:graphic>
          <a:graphicData uri="http://schemas.openxmlformats.org/drawingml/2006/table">
            <a:tbl>
              <a:tblPr firstRow="1" firstCol="1" bandRow="1">
                <a:tableStyleId>{9D7B26C5-4107-4FEC-AEDC-1716B250A1EF}</a:tableStyleId>
              </a:tblPr>
              <a:tblGrid>
                <a:gridCol w="2822135">
                  <a:extLst>
                    <a:ext uri="{9D8B030D-6E8A-4147-A177-3AD203B41FA5}">
                      <a16:colId xmlns:a16="http://schemas.microsoft.com/office/drawing/2014/main" xmlns="" val="3547708491"/>
                    </a:ext>
                  </a:extLst>
                </a:gridCol>
                <a:gridCol w="2325937">
                  <a:extLst>
                    <a:ext uri="{9D8B030D-6E8A-4147-A177-3AD203B41FA5}">
                      <a16:colId xmlns:a16="http://schemas.microsoft.com/office/drawing/2014/main" xmlns="" val="295552800"/>
                    </a:ext>
                  </a:extLst>
                </a:gridCol>
              </a:tblGrid>
              <a:tr h="557201">
                <a:tc>
                  <a:txBody>
                    <a:bodyPr/>
                    <a:lstStyle/>
                    <a:p>
                      <a:pPr>
                        <a:lnSpc>
                          <a:spcPct val="115000"/>
                        </a:lnSpc>
                        <a:spcAft>
                          <a:spcPts val="800"/>
                        </a:spcAft>
                        <a:buNone/>
                      </a:pPr>
                      <a:r>
                        <a:rPr lang="fr-FR" sz="1400" kern="0">
                          <a:effectLst/>
                        </a:rPr>
                        <a:t>Catégorie socio-professionnelle</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fr-FR" sz="1400" kern="0">
                          <a:effectLst/>
                        </a:rPr>
                        <a:t>Effectif (en pourcentage)</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3606081687"/>
                  </a:ext>
                </a:extLst>
              </a:tr>
              <a:tr h="414510">
                <a:tc>
                  <a:txBody>
                    <a:bodyPr/>
                    <a:lstStyle/>
                    <a:p>
                      <a:pPr>
                        <a:lnSpc>
                          <a:spcPct val="115000"/>
                        </a:lnSpc>
                        <a:spcAft>
                          <a:spcPts val="800"/>
                        </a:spcAft>
                        <a:buNone/>
                      </a:pPr>
                      <a:r>
                        <a:rPr lang="fr-FR" sz="1400" kern="0">
                          <a:effectLst/>
                        </a:rPr>
                        <a:t>Agriculteur.trice</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fr-FR" sz="1400" kern="0">
                          <a:effectLst/>
                        </a:rPr>
                        <a:t>3,66%</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107608976"/>
                  </a:ext>
                </a:extLst>
              </a:tr>
              <a:tr h="414510">
                <a:tc>
                  <a:txBody>
                    <a:bodyPr/>
                    <a:lstStyle/>
                    <a:p>
                      <a:pPr>
                        <a:lnSpc>
                          <a:spcPct val="115000"/>
                        </a:lnSpc>
                        <a:spcAft>
                          <a:spcPts val="800"/>
                        </a:spcAft>
                        <a:buNone/>
                      </a:pPr>
                      <a:r>
                        <a:rPr lang="fr-FR" sz="1400" kern="0">
                          <a:effectLst/>
                        </a:rPr>
                        <a:t>Cadre moyen</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fr-FR" sz="1400" kern="0">
                          <a:effectLst/>
                        </a:rPr>
                        <a:t>6,73%</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2755404006"/>
                  </a:ext>
                </a:extLst>
              </a:tr>
              <a:tr h="846460">
                <a:tc>
                  <a:txBody>
                    <a:bodyPr/>
                    <a:lstStyle/>
                    <a:p>
                      <a:pPr>
                        <a:lnSpc>
                          <a:spcPct val="115000"/>
                        </a:lnSpc>
                        <a:spcAft>
                          <a:spcPts val="800"/>
                        </a:spcAft>
                        <a:buNone/>
                      </a:pPr>
                      <a:r>
                        <a:rPr lang="fr-FR" sz="1400" kern="0">
                          <a:effectLst/>
                        </a:rPr>
                        <a:t>Cadre supérieur / Profession libérale</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fr-FR" sz="1400" kern="0">
                          <a:effectLst/>
                        </a:rPr>
                        <a:t>18,45%</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2636984826"/>
                  </a:ext>
                </a:extLst>
              </a:tr>
              <a:tr h="414510">
                <a:tc>
                  <a:txBody>
                    <a:bodyPr/>
                    <a:lstStyle/>
                    <a:p>
                      <a:pPr>
                        <a:lnSpc>
                          <a:spcPct val="115000"/>
                        </a:lnSpc>
                        <a:spcAft>
                          <a:spcPts val="800"/>
                        </a:spcAft>
                        <a:buNone/>
                      </a:pPr>
                      <a:r>
                        <a:rPr lang="fr-FR" sz="1400" kern="0">
                          <a:effectLst/>
                        </a:rPr>
                        <a:t>Commerçant.e/ Artisan.e</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fr-FR" sz="1400" kern="0">
                          <a:effectLst/>
                        </a:rPr>
                        <a:t>6,73%</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489574180"/>
                  </a:ext>
                </a:extLst>
              </a:tr>
              <a:tr h="414510">
                <a:tc>
                  <a:txBody>
                    <a:bodyPr/>
                    <a:lstStyle/>
                    <a:p>
                      <a:pPr>
                        <a:lnSpc>
                          <a:spcPct val="115000"/>
                        </a:lnSpc>
                        <a:spcAft>
                          <a:spcPts val="800"/>
                        </a:spcAft>
                        <a:buNone/>
                      </a:pPr>
                      <a:r>
                        <a:rPr lang="fr-FR" sz="1400" kern="0" err="1">
                          <a:effectLst/>
                        </a:rPr>
                        <a:t>Employé.e</a:t>
                      </a:r>
                      <a:r>
                        <a:rPr lang="fr-FR" sz="1400" kern="0">
                          <a:effectLst/>
                        </a:rPr>
                        <a:t> / </a:t>
                      </a:r>
                      <a:r>
                        <a:rPr lang="fr-FR" sz="1400" kern="0" err="1">
                          <a:effectLst/>
                        </a:rPr>
                        <a:t>ouvrier.e</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fr-FR" sz="1400" kern="0">
                          <a:effectLst/>
                        </a:rPr>
                        <a:t>10,10%</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2551905911"/>
                  </a:ext>
                </a:extLst>
              </a:tr>
              <a:tr h="414510">
                <a:tc>
                  <a:txBody>
                    <a:bodyPr/>
                    <a:lstStyle/>
                    <a:p>
                      <a:pPr>
                        <a:lnSpc>
                          <a:spcPct val="115000"/>
                        </a:lnSpc>
                        <a:spcAft>
                          <a:spcPts val="800"/>
                        </a:spcAft>
                        <a:buNone/>
                      </a:pPr>
                      <a:r>
                        <a:rPr lang="fr-FR" sz="1400" kern="0">
                          <a:effectLst/>
                        </a:rPr>
                        <a:t>Ne souhaite pas répondre</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fr-FR" sz="1400" kern="0">
                          <a:effectLst/>
                        </a:rPr>
                        <a:t>5,27%</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1752491202"/>
                  </a:ext>
                </a:extLst>
              </a:tr>
              <a:tr h="414510">
                <a:tc>
                  <a:txBody>
                    <a:bodyPr/>
                    <a:lstStyle/>
                    <a:p>
                      <a:pPr>
                        <a:lnSpc>
                          <a:spcPct val="115000"/>
                        </a:lnSpc>
                        <a:spcAft>
                          <a:spcPts val="800"/>
                        </a:spcAft>
                        <a:buNone/>
                      </a:pPr>
                      <a:r>
                        <a:rPr lang="fr-FR" sz="1400" kern="0">
                          <a:effectLst/>
                        </a:rPr>
                        <a:t>Retraité.e</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fr-FR" sz="1400" kern="0">
                          <a:effectLst/>
                        </a:rPr>
                        <a:t>48,46%</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1226435300"/>
                  </a:ext>
                </a:extLst>
              </a:tr>
              <a:tr h="414510">
                <a:tc>
                  <a:txBody>
                    <a:bodyPr/>
                    <a:lstStyle/>
                    <a:p>
                      <a:pPr>
                        <a:lnSpc>
                          <a:spcPct val="115000"/>
                        </a:lnSpc>
                        <a:spcAft>
                          <a:spcPts val="800"/>
                        </a:spcAft>
                        <a:buNone/>
                      </a:pPr>
                      <a:r>
                        <a:rPr lang="fr-FR" sz="1400" kern="0">
                          <a:effectLst/>
                        </a:rPr>
                        <a:t>Sans activité</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fr-FR" sz="1400" kern="0">
                          <a:effectLst/>
                        </a:rPr>
                        <a:t>0,59%</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2411297321"/>
                  </a:ext>
                </a:extLst>
              </a:tr>
              <a:tr h="414510">
                <a:tc>
                  <a:txBody>
                    <a:bodyPr/>
                    <a:lstStyle/>
                    <a:p>
                      <a:pPr>
                        <a:lnSpc>
                          <a:spcPct val="115000"/>
                        </a:lnSpc>
                        <a:spcAft>
                          <a:spcPts val="800"/>
                        </a:spcAft>
                        <a:buNone/>
                      </a:pPr>
                      <a:r>
                        <a:rPr lang="fr-FR" sz="1400" kern="0">
                          <a:effectLst/>
                        </a:rPr>
                        <a:t>Total général</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gn="r">
                        <a:lnSpc>
                          <a:spcPct val="115000"/>
                        </a:lnSpc>
                        <a:spcAft>
                          <a:spcPts val="800"/>
                        </a:spcAft>
                        <a:buNone/>
                      </a:pPr>
                      <a:r>
                        <a:rPr lang="fr-FR" sz="1400" kern="0">
                          <a:effectLst/>
                        </a:rPr>
                        <a:t>100,00%</a:t>
                      </a:r>
                      <a:endParaRPr lang="fr-FR" sz="16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xmlns="" val="1820579190"/>
                  </a:ext>
                </a:extLst>
              </a:tr>
            </a:tbl>
          </a:graphicData>
        </a:graphic>
      </p:graphicFrame>
      <p:sp>
        <p:nvSpPr>
          <p:cNvPr id="8" name="ZoneTexte 7">
            <a:extLst>
              <a:ext uri="{FF2B5EF4-FFF2-40B4-BE49-F238E27FC236}">
                <a16:creationId xmlns:a16="http://schemas.microsoft.com/office/drawing/2014/main" xmlns="" id="{6D64E5CF-5212-0CC1-6EAC-98BF4A754F08}"/>
              </a:ext>
            </a:extLst>
          </p:cNvPr>
          <p:cNvSpPr txBox="1"/>
          <p:nvPr/>
        </p:nvSpPr>
        <p:spPr>
          <a:xfrm>
            <a:off x="478696" y="1255621"/>
            <a:ext cx="10959282"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a:ln>
                  <a:noFill/>
                </a:ln>
                <a:solidFill>
                  <a:srgbClr val="00CE7C"/>
                </a:solidFill>
                <a:effectLst/>
                <a:uLnTx/>
                <a:uFillTx/>
                <a:latin typeface="Aptos" panose="02110004020202020204"/>
                <a:ea typeface="+mn-ea"/>
                <a:cs typeface="+mn-cs"/>
              </a:rPr>
              <a:t>1) Quelques caractéristiques socio-démographiques des propriétaires bailleurs (PB)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00CE7C"/>
              </a:solidFill>
              <a:effectLst/>
              <a:uLnTx/>
              <a:uFillTx/>
              <a:latin typeface="Aptos" panose="02110004020202020204"/>
              <a:ea typeface="+mn-ea"/>
              <a:cs typeface="+mn-cs"/>
            </a:endParaRPr>
          </a:p>
        </p:txBody>
      </p:sp>
      <p:sp>
        <p:nvSpPr>
          <p:cNvPr id="2" name="Titre 1">
            <a:extLst>
              <a:ext uri="{FF2B5EF4-FFF2-40B4-BE49-F238E27FC236}">
                <a16:creationId xmlns:a16="http://schemas.microsoft.com/office/drawing/2014/main" xmlns="" id="{665E125E-18F1-BB52-53BB-75152ED0C19F}"/>
              </a:ext>
            </a:extLst>
          </p:cNvPr>
          <p:cNvSpPr txBox="1">
            <a:spLocks/>
          </p:cNvSpPr>
          <p:nvPr/>
        </p:nvSpPr>
        <p:spPr>
          <a:xfrm>
            <a:off x="209610" y="19479"/>
            <a:ext cx="11088000" cy="630942"/>
          </a:xfrm>
          <a:prstGeom prst="rect">
            <a:avLst/>
          </a:prstGeom>
        </p:spPr>
        <p:txBody>
          <a:bodyPr/>
          <a:lst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a:ln>
                  <a:noFill/>
                </a:ln>
                <a:solidFill>
                  <a:srgbClr val="00CE7C"/>
                </a:solidFill>
                <a:effectLst/>
                <a:uLnTx/>
                <a:uFillTx/>
                <a:latin typeface="Klarheit Kurrent Extrabold"/>
                <a:ea typeface="+mj-ea"/>
                <a:cs typeface="+mj-cs"/>
              </a:rPr>
              <a:t>Profil des 1 800 </a:t>
            </a:r>
            <a:r>
              <a:rPr kumimoji="0" lang="fr-FR" sz="3200" b="0" i="0" u="none" strike="noStrike" kern="1200" cap="none" spc="0" normalizeH="0" baseline="0" noProof="0">
                <a:ln>
                  <a:noFill/>
                </a:ln>
                <a:solidFill>
                  <a:srgbClr val="003338"/>
                </a:solidFill>
                <a:effectLst/>
                <a:uLnTx/>
                <a:uFillTx/>
                <a:latin typeface="Klarheit Kurrent Book" panose="00000500000000000000" pitchFamily="50" charset="0"/>
                <a:ea typeface="Klarheit Kurrent Book" panose="00000500000000000000" pitchFamily="50" charset="0"/>
                <a:cs typeface="+mj-cs"/>
              </a:rPr>
              <a:t>propriétaires bailleurs  </a:t>
            </a:r>
            <a:br>
              <a:rPr kumimoji="0" lang="fr-FR" sz="3200" b="0" i="0" u="none" strike="noStrike" kern="1200" cap="none" spc="0" normalizeH="0" baseline="0" noProof="0">
                <a:ln>
                  <a:noFill/>
                </a:ln>
                <a:solidFill>
                  <a:srgbClr val="003338"/>
                </a:solidFill>
                <a:effectLst/>
                <a:uLnTx/>
                <a:uFillTx/>
                <a:latin typeface="Klarheit Kurrent Book" panose="00000500000000000000" pitchFamily="50" charset="0"/>
                <a:ea typeface="Klarheit Kurrent Book" panose="00000500000000000000" pitchFamily="50" charset="0"/>
                <a:cs typeface="+mj-cs"/>
              </a:rPr>
            </a:br>
            <a:r>
              <a:rPr kumimoji="0" lang="fr-FR" sz="2400" b="0" i="0" u="none" strike="noStrike" kern="1200" cap="none" spc="0" normalizeH="0" baseline="0" noProof="0">
                <a:ln>
                  <a:noFill/>
                </a:ln>
                <a:solidFill>
                  <a:srgbClr val="003338"/>
                </a:solidFill>
                <a:effectLst/>
                <a:uLnTx/>
                <a:uFillTx/>
                <a:latin typeface="Klarheit Kurrent Book" panose="00000500000000000000" pitchFamily="50" charset="0"/>
                <a:ea typeface="Klarheit Kurrent Book" panose="00000500000000000000" pitchFamily="50" charset="0"/>
                <a:cs typeface="+mj-cs"/>
              </a:rPr>
              <a:t>rencontrés en 2024 par Bail </a:t>
            </a:r>
            <a:r>
              <a:rPr kumimoji="0" lang="fr-FR" sz="2400" b="0" i="0" u="none" strike="noStrike" kern="1200" cap="none" spc="0" normalizeH="0" baseline="0" noProof="0" err="1">
                <a:ln>
                  <a:noFill/>
                </a:ln>
                <a:solidFill>
                  <a:srgbClr val="003338"/>
                </a:solidFill>
                <a:effectLst/>
                <a:uLnTx/>
                <a:uFillTx/>
                <a:latin typeface="Klarheit Kurrent Book" panose="00000500000000000000" pitchFamily="50" charset="0"/>
                <a:ea typeface="Klarheit Kurrent Book" panose="00000500000000000000" pitchFamily="50" charset="0"/>
                <a:cs typeface="+mj-cs"/>
              </a:rPr>
              <a:t>Rénov</a:t>
            </a:r>
            <a:r>
              <a:rPr kumimoji="0" lang="fr-FR" sz="2400" b="0" i="0" u="none" strike="noStrike" kern="1200" cap="none" spc="0" normalizeH="0" baseline="0" noProof="0">
                <a:ln>
                  <a:noFill/>
                </a:ln>
                <a:solidFill>
                  <a:srgbClr val="003338"/>
                </a:solidFill>
                <a:effectLst/>
                <a:uLnTx/>
                <a:uFillTx/>
                <a:latin typeface="Klarheit Kurrent Book" panose="00000500000000000000" pitchFamily="50" charset="0"/>
                <a:ea typeface="Klarheit Kurrent Book" panose="00000500000000000000" pitchFamily="50" charset="0"/>
                <a:cs typeface="+mj-cs"/>
              </a:rPr>
              <a:t>’</a:t>
            </a:r>
            <a:endParaRPr kumimoji="0" lang="fr-FR" sz="3200" b="0" i="0" u="none" strike="noStrike" kern="1200" cap="none" spc="0" normalizeH="0" baseline="0" noProof="0">
              <a:ln>
                <a:noFill/>
              </a:ln>
              <a:solidFill>
                <a:srgbClr val="00CF7D"/>
              </a:solidFill>
              <a:effectLst/>
              <a:uLnTx/>
              <a:uFillTx/>
              <a:latin typeface="Klarheit Kurrent Book" panose="00000500000000000000" pitchFamily="50" charset="0"/>
              <a:ea typeface="Klarheit Kurrent Book" panose="00000500000000000000" pitchFamily="50" charset="0"/>
              <a:cs typeface="+mj-cs"/>
            </a:endParaRPr>
          </a:p>
        </p:txBody>
      </p:sp>
    </p:spTree>
    <p:extLst>
      <p:ext uri="{BB962C8B-B14F-4D97-AF65-F5344CB8AC3E}">
        <p14:creationId xmlns:p14="http://schemas.microsoft.com/office/powerpoint/2010/main" val="2649603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958EEDE-1EBB-9C96-F27F-5B3B3623363A}"/>
              </a:ext>
            </a:extLst>
          </p:cNvPr>
          <p:cNvSpPr>
            <a:spLocks noGrp="1"/>
          </p:cNvSpPr>
          <p:nvPr>
            <p:ph type="title"/>
          </p:nvPr>
        </p:nvSpPr>
        <p:spPr>
          <a:xfrm>
            <a:off x="565065" y="1015280"/>
            <a:ext cx="10515600" cy="1325563"/>
          </a:xfrm>
        </p:spPr>
        <p:txBody>
          <a:bodyPr/>
          <a:lstStyle/>
          <a:p>
            <a:r>
              <a:rPr lang="fr-FR" sz="2800" b="1">
                <a:solidFill>
                  <a:srgbClr val="00CE7C"/>
                </a:solidFill>
                <a:latin typeface="+mn-lt"/>
                <a:ea typeface="+mn-ea"/>
                <a:cs typeface="+mn-cs"/>
              </a:rPr>
              <a:t>3) Les enjeux de rénovation énergétique des logements </a:t>
            </a:r>
          </a:p>
        </p:txBody>
      </p:sp>
      <p:sp>
        <p:nvSpPr>
          <p:cNvPr id="3" name="Espace réservé du contenu 2">
            <a:extLst>
              <a:ext uri="{FF2B5EF4-FFF2-40B4-BE49-F238E27FC236}">
                <a16:creationId xmlns:a16="http://schemas.microsoft.com/office/drawing/2014/main" xmlns="" id="{EABE0FF3-9B2D-10CC-4FFE-C493E404D62D}"/>
              </a:ext>
            </a:extLst>
          </p:cNvPr>
          <p:cNvSpPr>
            <a:spLocks noGrp="1"/>
          </p:cNvSpPr>
          <p:nvPr>
            <p:ph idx="1"/>
          </p:nvPr>
        </p:nvSpPr>
        <p:spPr>
          <a:xfrm>
            <a:off x="362792" y="2399770"/>
            <a:ext cx="2603680" cy="4458230"/>
          </a:xfrm>
        </p:spPr>
        <p:txBody>
          <a:bodyPr/>
          <a:lstStyle/>
          <a:p>
            <a:r>
              <a:rPr lang="fr-FR" sz="1400" b="1">
                <a:effectLst/>
                <a:latin typeface="Aptos" panose="020B0004020202020204" pitchFamily="34" charset="0"/>
                <a:ea typeface="Aptos" panose="020B0004020202020204" pitchFamily="34" charset="0"/>
                <a:cs typeface="Times New Roman" panose="02020603050405020304" pitchFamily="18" charset="0"/>
              </a:rPr>
              <a:t>L’étiquette DPE la plus représentée est « E » à 36,49%,</a:t>
            </a:r>
            <a:r>
              <a:rPr lang="fr-FR" sz="1400">
                <a:effectLst/>
                <a:latin typeface="Aptos" panose="020B0004020202020204" pitchFamily="34" charset="0"/>
                <a:ea typeface="Aptos" panose="020B0004020202020204" pitchFamily="34" charset="0"/>
                <a:cs typeface="Times New Roman" panose="02020603050405020304" pitchFamily="18" charset="0"/>
              </a:rPr>
              <a:t> suivi des étiquettes </a:t>
            </a:r>
            <a:r>
              <a:rPr lang="fr-FR" sz="1400" b="1">
                <a:effectLst/>
                <a:latin typeface="Aptos" panose="020B0004020202020204" pitchFamily="34" charset="0"/>
                <a:ea typeface="Aptos" panose="020B0004020202020204" pitchFamily="34" charset="0"/>
                <a:cs typeface="Times New Roman" panose="02020603050405020304" pitchFamily="18" charset="0"/>
              </a:rPr>
              <a:t>« F » (25,13%)</a:t>
            </a:r>
            <a:r>
              <a:rPr lang="fr-FR" sz="1400">
                <a:effectLst/>
                <a:latin typeface="Aptos" panose="020B0004020202020204" pitchFamily="34" charset="0"/>
                <a:ea typeface="Aptos" panose="020B0004020202020204" pitchFamily="34" charset="0"/>
                <a:cs typeface="Times New Roman" panose="02020603050405020304" pitchFamily="18" charset="0"/>
              </a:rPr>
              <a:t> et </a:t>
            </a:r>
            <a:r>
              <a:rPr lang="fr-FR" sz="1400" b="1">
                <a:effectLst/>
                <a:latin typeface="Aptos" panose="020B0004020202020204" pitchFamily="34" charset="0"/>
                <a:ea typeface="Aptos" panose="020B0004020202020204" pitchFamily="34" charset="0"/>
                <a:cs typeface="Times New Roman" panose="02020603050405020304" pitchFamily="18" charset="0"/>
              </a:rPr>
              <a:t>« G » (19,45%)</a:t>
            </a:r>
            <a:r>
              <a:rPr lang="fr-FR" sz="1400">
                <a:effectLst/>
                <a:latin typeface="Aptos" panose="020B0004020202020204" pitchFamily="34" charset="0"/>
                <a:ea typeface="Aptos" panose="020B0004020202020204" pitchFamily="34" charset="0"/>
                <a:cs typeface="Times New Roman" panose="02020603050405020304" pitchFamily="18" charset="0"/>
              </a:rPr>
              <a:t>. </a:t>
            </a:r>
          </a:p>
          <a:p>
            <a:r>
              <a:rPr lang="fr-FR" sz="1400" b="1">
                <a:effectLst/>
                <a:latin typeface="Aptos" panose="020B0004020202020204" pitchFamily="34" charset="0"/>
                <a:ea typeface="Aptos" panose="020B0004020202020204" pitchFamily="34" charset="0"/>
                <a:cs typeface="Times New Roman" panose="02020603050405020304" pitchFamily="18" charset="0"/>
              </a:rPr>
              <a:t>La majorité de ces DPE (68,17%) ont été produits après 2021.</a:t>
            </a:r>
            <a:r>
              <a:rPr lang="fr-FR" sz="1400">
                <a:effectLst/>
                <a:latin typeface="Aptos" panose="020B0004020202020204" pitchFamily="34" charset="0"/>
                <a:ea typeface="Aptos" panose="020B0004020202020204" pitchFamily="34" charset="0"/>
                <a:cs typeface="Times New Roman" panose="02020603050405020304" pitchFamily="18" charset="0"/>
              </a:rPr>
              <a:t> Avant 2017, 18,42% des PB disposent d’un DPE. </a:t>
            </a:r>
            <a:endParaRPr lang="fr-FR" sz="1400">
              <a:latin typeface="Aptos" panose="020B0004020202020204" pitchFamily="34" charset="0"/>
              <a:ea typeface="Aptos" panose="020B0004020202020204" pitchFamily="34" charset="0"/>
              <a:cs typeface="Times New Roman" panose="02020603050405020304" pitchFamily="18" charset="0"/>
            </a:endParaRPr>
          </a:p>
          <a:p>
            <a:r>
              <a:rPr lang="fr-FR" sz="1400" b="1">
                <a:effectLst/>
                <a:latin typeface="Aptos" panose="020B0004020202020204" pitchFamily="34" charset="0"/>
                <a:ea typeface="Aptos" panose="020B0004020202020204" pitchFamily="34" charset="0"/>
                <a:cs typeface="Times New Roman" panose="02020603050405020304" pitchFamily="18" charset="0"/>
              </a:rPr>
              <a:t>La majorité des DPE produits après 2021, concernent des étiquettes « E » (25%), « F » (19,58%) et « G » (15,21%).</a:t>
            </a:r>
            <a:r>
              <a:rPr lang="fr-FR" sz="1400">
                <a:effectLst/>
                <a:latin typeface="Aptos" panose="020B0004020202020204" pitchFamily="34" charset="0"/>
                <a:ea typeface="Aptos" panose="020B0004020202020204" pitchFamily="34" charset="0"/>
                <a:cs typeface="Times New Roman" panose="02020603050405020304" pitchFamily="18" charset="0"/>
              </a:rPr>
              <a:t> </a:t>
            </a:r>
          </a:p>
          <a:p>
            <a:endParaRPr lang="fr-FR" sz="1200">
              <a:latin typeface="Aptos" panose="020B0004020202020204" pitchFamily="34" charset="0"/>
              <a:cs typeface="Times New Roman" panose="02020603050405020304" pitchFamily="18" charset="0"/>
            </a:endParaRPr>
          </a:p>
          <a:p>
            <a:endParaRPr lang="fr-FR"/>
          </a:p>
        </p:txBody>
      </p:sp>
      <p:graphicFrame>
        <p:nvGraphicFramePr>
          <p:cNvPr id="4" name="Graphique 3">
            <a:extLst>
              <a:ext uri="{FF2B5EF4-FFF2-40B4-BE49-F238E27FC236}">
                <a16:creationId xmlns:a16="http://schemas.microsoft.com/office/drawing/2014/main" xmlns="" id="{8DD4E406-F786-82D9-3E91-B7B09DB98A88}"/>
              </a:ext>
            </a:extLst>
          </p:cNvPr>
          <p:cNvGraphicFramePr/>
          <p:nvPr>
            <p:extLst>
              <p:ext uri="{D42A27DB-BD31-4B8C-83A1-F6EECF244321}">
                <p14:modId xmlns:p14="http://schemas.microsoft.com/office/powerpoint/2010/main" val="3904240131"/>
              </p:ext>
            </p:extLst>
          </p:nvPr>
        </p:nvGraphicFramePr>
        <p:xfrm>
          <a:off x="2790432" y="2528745"/>
          <a:ext cx="4189672" cy="373774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Graphique 4">
            <a:extLst>
              <a:ext uri="{FF2B5EF4-FFF2-40B4-BE49-F238E27FC236}">
                <a16:creationId xmlns:a16="http://schemas.microsoft.com/office/drawing/2014/main" xmlns="" id="{0E3F40BD-E13C-75DB-D3C4-DE27D490BA2F}"/>
              </a:ext>
            </a:extLst>
          </p:cNvPr>
          <p:cNvGraphicFramePr/>
          <p:nvPr>
            <p:extLst>
              <p:ext uri="{D42A27DB-BD31-4B8C-83A1-F6EECF244321}">
                <p14:modId xmlns:p14="http://schemas.microsoft.com/office/powerpoint/2010/main" val="2531260798"/>
              </p:ext>
            </p:extLst>
          </p:nvPr>
        </p:nvGraphicFramePr>
        <p:xfrm>
          <a:off x="7639699" y="1968948"/>
          <a:ext cx="4023572" cy="3544359"/>
        </p:xfrm>
        <a:graphic>
          <a:graphicData uri="http://schemas.openxmlformats.org/drawingml/2006/chart">
            <c:chart xmlns:c="http://schemas.openxmlformats.org/drawingml/2006/chart" xmlns:r="http://schemas.openxmlformats.org/officeDocument/2006/relationships" r:id="rId3"/>
          </a:graphicData>
        </a:graphic>
      </p:graphicFrame>
      <p:sp>
        <p:nvSpPr>
          <p:cNvPr id="6" name="ZoneTexte 5">
            <a:extLst>
              <a:ext uri="{FF2B5EF4-FFF2-40B4-BE49-F238E27FC236}">
                <a16:creationId xmlns:a16="http://schemas.microsoft.com/office/drawing/2014/main" xmlns="" id="{ADF90055-25ED-0837-7467-E25974AE0FFB}"/>
              </a:ext>
            </a:extLst>
          </p:cNvPr>
          <p:cNvSpPr txBox="1"/>
          <p:nvPr/>
        </p:nvSpPr>
        <p:spPr>
          <a:xfrm>
            <a:off x="7323871" y="5650936"/>
            <a:ext cx="3629972" cy="12311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Les logements concernés par des prévisions de travaux, sont principalement ceux classés en étiquette </a:t>
            </a:r>
            <a:r>
              <a:rPr kumimoji="0" lang="fr-FR" sz="1400" b="1"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E » (25,57%), « F » (22,07%), et « G » (17,34%). </a:t>
            </a:r>
            <a:endParaRPr kumimoji="0" lang="fr-FR" sz="1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7" name="Image 6">
            <a:extLst>
              <a:ext uri="{FF2B5EF4-FFF2-40B4-BE49-F238E27FC236}">
                <a16:creationId xmlns:a16="http://schemas.microsoft.com/office/drawing/2014/main" xmlns="" id="{FD1AAD18-4CE0-5C7D-8580-77ABA739D7E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97610" y="5816600"/>
            <a:ext cx="731322" cy="899779"/>
          </a:xfrm>
          <a:prstGeom prst="rect">
            <a:avLst/>
          </a:prstGeom>
          <a:noFill/>
        </p:spPr>
      </p:pic>
      <p:sp>
        <p:nvSpPr>
          <p:cNvPr id="8" name="Titre 1">
            <a:extLst>
              <a:ext uri="{FF2B5EF4-FFF2-40B4-BE49-F238E27FC236}">
                <a16:creationId xmlns:a16="http://schemas.microsoft.com/office/drawing/2014/main" xmlns="" id="{8D90DF50-4C9A-E5AE-6138-7BA9DFFA8316}"/>
              </a:ext>
            </a:extLst>
          </p:cNvPr>
          <p:cNvSpPr txBox="1">
            <a:spLocks/>
          </p:cNvSpPr>
          <p:nvPr/>
        </p:nvSpPr>
        <p:spPr>
          <a:xfrm>
            <a:off x="209610" y="141621"/>
            <a:ext cx="11088000" cy="630942"/>
          </a:xfrm>
          <a:prstGeom prst="rect">
            <a:avLst/>
          </a:prstGeom>
        </p:spPr>
        <p:txBody>
          <a:bodyPr/>
          <a:lst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a:ln>
                  <a:noFill/>
                </a:ln>
                <a:solidFill>
                  <a:srgbClr val="00CE7C"/>
                </a:solidFill>
                <a:effectLst/>
                <a:uLnTx/>
                <a:uFillTx/>
                <a:latin typeface="Klarheit Kurrent Extrabold"/>
                <a:ea typeface="+mj-ea"/>
                <a:cs typeface="+mj-cs"/>
              </a:rPr>
              <a:t>Profil des 1 800 </a:t>
            </a:r>
            <a:r>
              <a:rPr kumimoji="0" lang="fr-FR" sz="3200" b="0" i="0" u="none" strike="noStrike" kern="1200" cap="none" spc="0" normalizeH="0" baseline="0" noProof="0">
                <a:ln>
                  <a:noFill/>
                </a:ln>
                <a:solidFill>
                  <a:srgbClr val="003338"/>
                </a:solidFill>
                <a:effectLst/>
                <a:uLnTx/>
                <a:uFillTx/>
                <a:latin typeface="Klarheit Kurrent Book" panose="00000500000000000000" pitchFamily="50" charset="0"/>
                <a:ea typeface="Klarheit Kurrent Book" panose="00000500000000000000" pitchFamily="50" charset="0"/>
                <a:cs typeface="+mj-cs"/>
              </a:rPr>
              <a:t>propriétaires bailleurs  </a:t>
            </a:r>
            <a:br>
              <a:rPr kumimoji="0" lang="fr-FR" sz="3200" b="0" i="0" u="none" strike="noStrike" kern="1200" cap="none" spc="0" normalizeH="0" baseline="0" noProof="0">
                <a:ln>
                  <a:noFill/>
                </a:ln>
                <a:solidFill>
                  <a:srgbClr val="003338"/>
                </a:solidFill>
                <a:effectLst/>
                <a:uLnTx/>
                <a:uFillTx/>
                <a:latin typeface="Klarheit Kurrent Book" panose="00000500000000000000" pitchFamily="50" charset="0"/>
                <a:ea typeface="Klarheit Kurrent Book" panose="00000500000000000000" pitchFamily="50" charset="0"/>
                <a:cs typeface="+mj-cs"/>
              </a:rPr>
            </a:br>
            <a:r>
              <a:rPr kumimoji="0" lang="fr-FR" sz="2400" b="0" i="0" u="none" strike="noStrike" kern="1200" cap="none" spc="0" normalizeH="0" baseline="0" noProof="0">
                <a:ln>
                  <a:noFill/>
                </a:ln>
                <a:solidFill>
                  <a:srgbClr val="003338"/>
                </a:solidFill>
                <a:effectLst/>
                <a:uLnTx/>
                <a:uFillTx/>
                <a:latin typeface="Klarheit Kurrent Book" panose="00000500000000000000" pitchFamily="50" charset="0"/>
                <a:ea typeface="Klarheit Kurrent Book" panose="00000500000000000000" pitchFamily="50" charset="0"/>
                <a:cs typeface="+mj-cs"/>
              </a:rPr>
              <a:t>rencontrés en 2024 par Bail </a:t>
            </a:r>
            <a:r>
              <a:rPr kumimoji="0" lang="fr-FR" sz="2400" b="0" i="0" u="none" strike="noStrike" kern="1200" cap="none" spc="0" normalizeH="0" baseline="0" noProof="0" err="1">
                <a:ln>
                  <a:noFill/>
                </a:ln>
                <a:solidFill>
                  <a:srgbClr val="003338"/>
                </a:solidFill>
                <a:effectLst/>
                <a:uLnTx/>
                <a:uFillTx/>
                <a:latin typeface="Klarheit Kurrent Book" panose="00000500000000000000" pitchFamily="50" charset="0"/>
                <a:ea typeface="Klarheit Kurrent Book" panose="00000500000000000000" pitchFamily="50" charset="0"/>
                <a:cs typeface="+mj-cs"/>
              </a:rPr>
              <a:t>Rénov</a:t>
            </a:r>
            <a:r>
              <a:rPr kumimoji="0" lang="fr-FR" sz="2400" b="0" i="0" u="none" strike="noStrike" kern="1200" cap="none" spc="0" normalizeH="0" baseline="0" noProof="0">
                <a:ln>
                  <a:noFill/>
                </a:ln>
                <a:solidFill>
                  <a:srgbClr val="003338"/>
                </a:solidFill>
                <a:effectLst/>
                <a:uLnTx/>
                <a:uFillTx/>
                <a:latin typeface="Klarheit Kurrent Book" panose="00000500000000000000" pitchFamily="50" charset="0"/>
                <a:ea typeface="Klarheit Kurrent Book" panose="00000500000000000000" pitchFamily="50" charset="0"/>
                <a:cs typeface="+mj-cs"/>
              </a:rPr>
              <a:t>’</a:t>
            </a:r>
            <a:endParaRPr kumimoji="0" lang="fr-FR" sz="3200" b="0" i="0" u="none" strike="noStrike" kern="1200" cap="none" spc="0" normalizeH="0" baseline="0" noProof="0">
              <a:ln>
                <a:noFill/>
              </a:ln>
              <a:solidFill>
                <a:srgbClr val="00CF7D"/>
              </a:solidFill>
              <a:effectLst/>
              <a:uLnTx/>
              <a:uFillTx/>
              <a:latin typeface="Klarheit Kurrent Book" panose="00000500000000000000" pitchFamily="50" charset="0"/>
              <a:ea typeface="Klarheit Kurrent Book" panose="00000500000000000000" pitchFamily="50" charset="0"/>
              <a:cs typeface="+mj-cs"/>
            </a:endParaRPr>
          </a:p>
        </p:txBody>
      </p:sp>
    </p:spTree>
    <p:extLst>
      <p:ext uri="{BB962C8B-B14F-4D97-AF65-F5344CB8AC3E}">
        <p14:creationId xmlns:p14="http://schemas.microsoft.com/office/powerpoint/2010/main" val="3102731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B99E85E-1D1D-9382-552F-BBDAB52904A3}"/>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DE68795A-1DF9-80C9-1632-BF37F2F19249}"/>
              </a:ext>
            </a:extLst>
          </p:cNvPr>
          <p:cNvSpPr>
            <a:spLocks noGrp="1"/>
          </p:cNvSpPr>
          <p:nvPr>
            <p:ph idx="1"/>
          </p:nvPr>
        </p:nvSpPr>
        <p:spPr>
          <a:xfrm>
            <a:off x="749807" y="1746810"/>
            <a:ext cx="5346193" cy="5706535"/>
          </a:xfrm>
        </p:spPr>
        <p:txBody>
          <a:bodyPr>
            <a:normAutofit fontScale="25000" lnSpcReduction="20000"/>
          </a:bodyPr>
          <a:lstStyle/>
          <a:p>
            <a:pPr>
              <a:lnSpc>
                <a:spcPct val="115000"/>
              </a:lnSpc>
              <a:spcAft>
                <a:spcPts val="800"/>
              </a:spcAft>
              <a:buNone/>
            </a:pPr>
            <a:r>
              <a:rPr lang="fr-FR" sz="6400" kern="100">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fr-FR" sz="6400" kern="100">
                <a:latin typeface="Aptos" panose="020B0004020202020204" pitchFamily="34" charset="0"/>
                <a:ea typeface="Aptos" panose="020B0004020202020204" pitchFamily="34" charset="0"/>
                <a:cs typeface="Times New Roman" panose="02020603050405020304" pitchFamily="18" charset="0"/>
              </a:rPr>
              <a:t>Modalités d’acquisition, de détention et typologies de bien</a:t>
            </a:r>
          </a:p>
          <a:p>
            <a:pPr>
              <a:lnSpc>
                <a:spcPct val="115000"/>
              </a:lnSpc>
              <a:spcAft>
                <a:spcPts val="800"/>
              </a:spcAft>
            </a:pPr>
            <a:r>
              <a:rPr lang="fr-FR" sz="5600" kern="100">
                <a:latin typeface="Aptos" panose="020B0004020202020204" pitchFamily="34" charset="0"/>
                <a:ea typeface="Aptos" panose="020B0004020202020204" pitchFamily="34" charset="0"/>
                <a:cs typeface="Times New Roman" panose="02020603050405020304" pitchFamily="18" charset="0"/>
              </a:rPr>
              <a:t>O</a:t>
            </a:r>
            <a:r>
              <a:rPr lang="fr-FR" sz="5600" kern="100">
                <a:effectLst/>
                <a:latin typeface="Aptos" panose="020B0004020202020204" pitchFamily="34" charset="0"/>
                <a:ea typeface="Aptos" panose="020B0004020202020204" pitchFamily="34" charset="0"/>
                <a:cs typeface="Times New Roman" panose="02020603050405020304" pitchFamily="18" charset="0"/>
              </a:rPr>
              <a:t>n observe </a:t>
            </a:r>
            <a:r>
              <a:rPr lang="fr-FR" sz="5600" b="1" kern="100">
                <a:effectLst/>
                <a:latin typeface="Aptos" panose="020B0004020202020204" pitchFamily="34" charset="0"/>
                <a:ea typeface="Aptos" panose="020B0004020202020204" pitchFamily="34" charset="0"/>
                <a:cs typeface="Times New Roman" panose="02020603050405020304" pitchFamily="18" charset="0"/>
              </a:rPr>
              <a:t>une majorité (59,62%) de personnes qui ont acquis un logement par investissement locatif.</a:t>
            </a:r>
            <a:r>
              <a:rPr lang="fr-FR" sz="5600" kern="100">
                <a:effectLst/>
                <a:latin typeface="Aptos" panose="020B0004020202020204" pitchFamily="34" charset="0"/>
                <a:ea typeface="Aptos" panose="020B0004020202020204" pitchFamily="34" charset="0"/>
                <a:cs typeface="Times New Roman" panose="02020603050405020304" pitchFamily="18" charset="0"/>
              </a:rPr>
              <a:t> La deuxième principale modalité d’acquisition concerne </a:t>
            </a:r>
            <a:r>
              <a:rPr lang="fr-FR" sz="5600" b="1" kern="100">
                <a:effectLst/>
                <a:latin typeface="Aptos" panose="020B0004020202020204" pitchFamily="34" charset="0"/>
                <a:ea typeface="Aptos" panose="020B0004020202020204" pitchFamily="34" charset="0"/>
                <a:cs typeface="Times New Roman" panose="02020603050405020304" pitchFamily="18" charset="0"/>
              </a:rPr>
              <a:t>l’héritage/donation à 31,82%.</a:t>
            </a:r>
            <a:r>
              <a:rPr lang="fr-FR" sz="56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fr-FR" sz="5600" b="1" kern="100">
                <a:effectLst/>
                <a:latin typeface="Aptos" panose="020B0004020202020204" pitchFamily="34" charset="0"/>
                <a:ea typeface="Aptos" panose="020B0004020202020204" pitchFamily="34" charset="0"/>
                <a:cs typeface="Times New Roman" panose="02020603050405020304" pitchFamily="18" charset="0"/>
              </a:rPr>
              <a:t>Parmi les répondants, ces logements sont à 72,41% détenus en direct</a:t>
            </a:r>
            <a:r>
              <a:rPr lang="fr-FR" sz="5600" kern="100">
                <a:effectLst/>
                <a:latin typeface="Aptos" panose="020B0004020202020204" pitchFamily="34" charset="0"/>
                <a:ea typeface="Aptos" panose="020B0004020202020204" pitchFamily="34" charset="0"/>
                <a:cs typeface="Times New Roman" panose="02020603050405020304" pitchFamily="18" charset="0"/>
              </a:rPr>
              <a:t>. Le deuxième type de détention concerne les </a:t>
            </a:r>
            <a:r>
              <a:rPr lang="fr-FR" sz="5600" b="1" kern="100">
                <a:effectLst/>
                <a:latin typeface="Aptos" panose="020B0004020202020204" pitchFamily="34" charset="0"/>
                <a:ea typeface="Aptos" panose="020B0004020202020204" pitchFamily="34" charset="0"/>
                <a:cs typeface="Times New Roman" panose="02020603050405020304" pitchFamily="18" charset="0"/>
              </a:rPr>
              <a:t>SCI familiale à 17,29%</a:t>
            </a:r>
            <a:r>
              <a:rPr lang="fr-FR" sz="5600" kern="100">
                <a:effectLst/>
                <a:latin typeface="Aptos" panose="020B0004020202020204" pitchFamily="34" charset="0"/>
                <a:ea typeface="Aptos" panose="020B0004020202020204" pitchFamily="34" charset="0"/>
                <a:cs typeface="Times New Roman" panose="02020603050405020304" pitchFamily="18" charset="0"/>
              </a:rPr>
              <a:t> suivi par les </a:t>
            </a:r>
            <a:r>
              <a:rPr lang="fr-FR" sz="5600" b="1" kern="100">
                <a:effectLst/>
                <a:latin typeface="Aptos" panose="020B0004020202020204" pitchFamily="34" charset="0"/>
                <a:ea typeface="Aptos" panose="020B0004020202020204" pitchFamily="34" charset="0"/>
                <a:cs typeface="Times New Roman" panose="02020603050405020304" pitchFamily="18" charset="0"/>
              </a:rPr>
              <a:t>indivisions à 8,89%.</a:t>
            </a:r>
            <a:r>
              <a:rPr lang="fr-FR" sz="5600" kern="100">
                <a:effectLst/>
                <a:latin typeface="Aptos" panose="020B0004020202020204" pitchFamily="34" charset="0"/>
                <a:ea typeface="Aptos" panose="020B0004020202020204" pitchFamily="34" charset="0"/>
                <a:cs typeface="Times New Roman" panose="02020603050405020304" pitchFamily="18" charset="0"/>
              </a:rPr>
              <a:t> </a:t>
            </a:r>
          </a:p>
          <a:p>
            <a:pPr>
              <a:lnSpc>
                <a:spcPct val="115000"/>
              </a:lnSpc>
              <a:spcAft>
                <a:spcPts val="800"/>
              </a:spcAft>
            </a:pPr>
            <a:r>
              <a:rPr lang="fr-FR" sz="5600" kern="100">
                <a:effectLst/>
                <a:latin typeface="Aptos" panose="020B0004020202020204" pitchFamily="34" charset="0"/>
                <a:ea typeface="Aptos" panose="020B0004020202020204" pitchFamily="34" charset="0"/>
                <a:cs typeface="Times New Roman" panose="02020603050405020304" pitchFamily="18" charset="0"/>
              </a:rPr>
              <a:t>Les PB détiennent en majorité entre 1 à 4 logements (</a:t>
            </a:r>
            <a:r>
              <a:rPr lang="fr-FR" sz="5600" b="1" kern="100">
                <a:effectLst/>
                <a:latin typeface="Aptos" panose="020B0004020202020204" pitchFamily="34" charset="0"/>
                <a:ea typeface="Aptos" panose="020B0004020202020204" pitchFamily="34" charset="0"/>
                <a:cs typeface="Times New Roman" panose="02020603050405020304" pitchFamily="18" charset="0"/>
              </a:rPr>
              <a:t>30,95%</a:t>
            </a:r>
            <a:r>
              <a:rPr lang="fr-FR" sz="5600" kern="100">
                <a:effectLst/>
                <a:latin typeface="Aptos" panose="020B0004020202020204" pitchFamily="34" charset="0"/>
                <a:ea typeface="Aptos" panose="020B0004020202020204" pitchFamily="34" charset="0"/>
                <a:cs typeface="Times New Roman" panose="02020603050405020304" pitchFamily="18" charset="0"/>
              </a:rPr>
              <a:t> des PB détiennent </a:t>
            </a:r>
            <a:r>
              <a:rPr lang="fr-FR" sz="5600" b="1" kern="100">
                <a:effectLst/>
                <a:latin typeface="Aptos" panose="020B0004020202020204" pitchFamily="34" charset="0"/>
                <a:ea typeface="Aptos" panose="020B0004020202020204" pitchFamily="34" charset="0"/>
                <a:cs typeface="Times New Roman" panose="02020603050405020304" pitchFamily="18" charset="0"/>
              </a:rPr>
              <a:t>1</a:t>
            </a:r>
            <a:r>
              <a:rPr lang="fr-FR" sz="5600" kern="100">
                <a:effectLst/>
                <a:latin typeface="Aptos" panose="020B0004020202020204" pitchFamily="34" charset="0"/>
                <a:ea typeface="Aptos" panose="020B0004020202020204" pitchFamily="34" charset="0"/>
                <a:cs typeface="Times New Roman" panose="02020603050405020304" pitchFamily="18" charset="0"/>
              </a:rPr>
              <a:t> logement)</a:t>
            </a:r>
          </a:p>
          <a:p>
            <a:pPr>
              <a:lnSpc>
                <a:spcPct val="115000"/>
              </a:lnSpc>
              <a:spcAft>
                <a:spcPts val="800"/>
              </a:spcAft>
            </a:pPr>
            <a:r>
              <a:rPr lang="fr-FR" sz="5600" kern="100">
                <a:effectLst/>
                <a:latin typeface="Aptos" panose="020B0004020202020204" pitchFamily="34" charset="0"/>
                <a:ea typeface="Aptos" panose="020B0004020202020204" pitchFamily="34" charset="0"/>
                <a:cs typeface="Times New Roman" panose="02020603050405020304" pitchFamily="18" charset="0"/>
              </a:rPr>
              <a:t>Les biens détenus concernent </a:t>
            </a:r>
            <a:r>
              <a:rPr lang="fr-FR" sz="5600" b="1" kern="100">
                <a:effectLst/>
                <a:latin typeface="Aptos" panose="020B0004020202020204" pitchFamily="34" charset="0"/>
                <a:ea typeface="Aptos" panose="020B0004020202020204" pitchFamily="34" charset="0"/>
                <a:cs typeface="Times New Roman" panose="02020603050405020304" pitchFamily="18" charset="0"/>
              </a:rPr>
              <a:t>à 42,35% des logements collectifs en monopropriété</a:t>
            </a:r>
            <a:r>
              <a:rPr lang="fr-FR" sz="5600" kern="100">
                <a:effectLst/>
                <a:latin typeface="Aptos" panose="020B0004020202020204" pitchFamily="34" charset="0"/>
                <a:ea typeface="Aptos" panose="020B0004020202020204" pitchFamily="34" charset="0"/>
                <a:cs typeface="Times New Roman" panose="02020603050405020304" pitchFamily="18" charset="0"/>
              </a:rPr>
              <a:t>, à </a:t>
            </a:r>
            <a:r>
              <a:rPr lang="fr-FR" sz="5600" b="1" kern="100">
                <a:effectLst/>
                <a:latin typeface="Aptos" panose="020B0004020202020204" pitchFamily="34" charset="0"/>
                <a:ea typeface="Aptos" panose="020B0004020202020204" pitchFamily="34" charset="0"/>
                <a:cs typeface="Times New Roman" panose="02020603050405020304" pitchFamily="18" charset="0"/>
              </a:rPr>
              <a:t>29,60% des logements collectifs en copropriété,</a:t>
            </a:r>
            <a:r>
              <a:rPr lang="fr-FR" sz="5600" kern="100">
                <a:effectLst/>
                <a:latin typeface="Aptos" panose="020B0004020202020204" pitchFamily="34" charset="0"/>
                <a:ea typeface="Aptos" panose="020B0004020202020204" pitchFamily="34" charset="0"/>
                <a:cs typeface="Times New Roman" panose="02020603050405020304" pitchFamily="18" charset="0"/>
              </a:rPr>
              <a:t> et à </a:t>
            </a:r>
            <a:r>
              <a:rPr lang="fr-FR" sz="5600" b="1" kern="100">
                <a:effectLst/>
                <a:latin typeface="Aptos" panose="020B0004020202020204" pitchFamily="34" charset="0"/>
                <a:ea typeface="Aptos" panose="020B0004020202020204" pitchFamily="34" charset="0"/>
                <a:cs typeface="Times New Roman" panose="02020603050405020304" pitchFamily="18" charset="0"/>
              </a:rPr>
              <a:t>28,05% des maisons individuelles</a:t>
            </a:r>
          </a:p>
          <a:p>
            <a:pPr>
              <a:lnSpc>
                <a:spcPct val="115000"/>
              </a:lnSpc>
              <a:spcAft>
                <a:spcPts val="800"/>
              </a:spcAft>
            </a:pPr>
            <a:r>
              <a:rPr lang="fr-FR" sz="5600" kern="100">
                <a:effectLst/>
                <a:latin typeface="Aptos" panose="020B0004020202020204" pitchFamily="34" charset="0"/>
                <a:ea typeface="Aptos" panose="020B0004020202020204" pitchFamily="34" charset="0"/>
                <a:cs typeface="Times New Roman" panose="02020603050405020304" pitchFamily="18" charset="0"/>
              </a:rPr>
              <a:t>Les typologies de logements les plus représentées sont les </a:t>
            </a:r>
            <a:r>
              <a:rPr lang="fr-FR" sz="5600" b="1" kern="100">
                <a:effectLst/>
                <a:latin typeface="Aptos" panose="020B0004020202020204" pitchFamily="34" charset="0"/>
                <a:ea typeface="Aptos" panose="020B0004020202020204" pitchFamily="34" charset="0"/>
                <a:cs typeface="Times New Roman" panose="02020603050405020304" pitchFamily="18" charset="0"/>
              </a:rPr>
              <a:t>T2 (29,58%)</a:t>
            </a:r>
            <a:r>
              <a:rPr lang="fr-FR" sz="5600" kern="100">
                <a:effectLst/>
                <a:latin typeface="Aptos" panose="020B0004020202020204" pitchFamily="34" charset="0"/>
                <a:ea typeface="Aptos" panose="020B0004020202020204" pitchFamily="34" charset="0"/>
                <a:cs typeface="Times New Roman" panose="02020603050405020304" pitchFamily="18" charset="0"/>
              </a:rPr>
              <a:t> et </a:t>
            </a:r>
            <a:r>
              <a:rPr lang="fr-FR" sz="5600" b="1" kern="100">
                <a:effectLst/>
                <a:latin typeface="Aptos" panose="020B0004020202020204" pitchFamily="34" charset="0"/>
                <a:ea typeface="Aptos" panose="020B0004020202020204" pitchFamily="34" charset="0"/>
                <a:cs typeface="Times New Roman" panose="02020603050405020304" pitchFamily="18" charset="0"/>
              </a:rPr>
              <a:t>les T3 (28,14%)</a:t>
            </a:r>
            <a:r>
              <a:rPr lang="fr-FR" sz="5600" kern="100">
                <a:effectLst/>
                <a:latin typeface="Aptos" panose="020B0004020202020204" pitchFamily="34" charset="0"/>
                <a:ea typeface="Aptos" panose="020B0004020202020204" pitchFamily="34" charset="0"/>
                <a:cs typeface="Times New Roman" panose="02020603050405020304" pitchFamily="18" charset="0"/>
              </a:rPr>
              <a:t>.</a:t>
            </a:r>
            <a:endParaRPr lang="fr-FR" sz="5600" b="1"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fr-FR" sz="6000" kern="10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fr-FR" sz="5600" kern="10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fr-FR" sz="1800" kern="100">
                <a:effectLst/>
                <a:latin typeface="Aptos" panose="020B0004020202020204" pitchFamily="34" charset="0"/>
                <a:ea typeface="Aptos" panose="020B0004020202020204" pitchFamily="34" charset="0"/>
                <a:cs typeface="Times New Roman" panose="02020603050405020304" pitchFamily="18" charset="0"/>
              </a:rPr>
              <a:t> </a:t>
            </a:r>
          </a:p>
        </p:txBody>
      </p:sp>
      <p:graphicFrame>
        <p:nvGraphicFramePr>
          <p:cNvPr id="4" name="Graphique 3">
            <a:extLst>
              <a:ext uri="{FF2B5EF4-FFF2-40B4-BE49-F238E27FC236}">
                <a16:creationId xmlns:a16="http://schemas.microsoft.com/office/drawing/2014/main" xmlns="" id="{5F68977C-E4B3-AB3E-C107-988E10D67617}"/>
              </a:ext>
            </a:extLst>
          </p:cNvPr>
          <p:cNvGraphicFramePr/>
          <p:nvPr/>
        </p:nvGraphicFramePr>
        <p:xfrm>
          <a:off x="6233983" y="1475183"/>
          <a:ext cx="5658738" cy="4786385"/>
        </p:xfrm>
        <a:graphic>
          <a:graphicData uri="http://schemas.openxmlformats.org/drawingml/2006/chart">
            <c:chart xmlns:c="http://schemas.openxmlformats.org/drawingml/2006/chart" xmlns:r="http://schemas.openxmlformats.org/officeDocument/2006/relationships" r:id="rId2"/>
          </a:graphicData>
        </a:graphic>
      </p:graphicFrame>
      <p:sp>
        <p:nvSpPr>
          <p:cNvPr id="5" name="ZoneTexte 4">
            <a:extLst>
              <a:ext uri="{FF2B5EF4-FFF2-40B4-BE49-F238E27FC236}">
                <a16:creationId xmlns:a16="http://schemas.microsoft.com/office/drawing/2014/main" xmlns="" id="{140E57FB-31AA-1F72-9EAF-6BCB00D7B3BD}"/>
              </a:ext>
            </a:extLst>
          </p:cNvPr>
          <p:cNvSpPr txBox="1"/>
          <p:nvPr/>
        </p:nvSpPr>
        <p:spPr>
          <a:xfrm>
            <a:off x="749807" y="1213573"/>
            <a:ext cx="565873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a:ln>
                  <a:noFill/>
                </a:ln>
                <a:solidFill>
                  <a:srgbClr val="00CE7C"/>
                </a:solidFill>
                <a:effectLst/>
                <a:uLnTx/>
                <a:uFillTx/>
                <a:latin typeface="Aptos" panose="02110004020202020204"/>
                <a:ea typeface="+mn-ea"/>
                <a:cs typeface="+mn-cs"/>
              </a:rPr>
              <a:t>2) Le logement des PB</a:t>
            </a:r>
          </a:p>
        </p:txBody>
      </p:sp>
      <p:pic>
        <p:nvPicPr>
          <p:cNvPr id="7" name="Image 6">
            <a:extLst>
              <a:ext uri="{FF2B5EF4-FFF2-40B4-BE49-F238E27FC236}">
                <a16:creationId xmlns:a16="http://schemas.microsoft.com/office/drawing/2014/main" xmlns="" id="{65D6A599-B5A5-6B1B-39F7-E9111FA390D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05660" y="5175196"/>
            <a:ext cx="1073065" cy="1320241"/>
          </a:xfrm>
          <a:prstGeom prst="rect">
            <a:avLst/>
          </a:prstGeom>
          <a:noFill/>
        </p:spPr>
      </p:pic>
      <p:sp>
        <p:nvSpPr>
          <p:cNvPr id="2" name="Titre 1">
            <a:extLst>
              <a:ext uri="{FF2B5EF4-FFF2-40B4-BE49-F238E27FC236}">
                <a16:creationId xmlns:a16="http://schemas.microsoft.com/office/drawing/2014/main" xmlns="" id="{306295CC-0ADB-743E-B16F-48735A4BB836}"/>
              </a:ext>
            </a:extLst>
          </p:cNvPr>
          <p:cNvSpPr txBox="1">
            <a:spLocks/>
          </p:cNvSpPr>
          <p:nvPr/>
        </p:nvSpPr>
        <p:spPr>
          <a:xfrm>
            <a:off x="209610" y="19479"/>
            <a:ext cx="11088000" cy="630942"/>
          </a:xfrm>
          <a:prstGeom prst="rect">
            <a:avLst/>
          </a:prstGeom>
        </p:spPr>
        <p:txBody>
          <a:bodyPr/>
          <a:lst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a:ln>
                  <a:noFill/>
                </a:ln>
                <a:solidFill>
                  <a:srgbClr val="00CE7C"/>
                </a:solidFill>
                <a:effectLst/>
                <a:uLnTx/>
                <a:uFillTx/>
                <a:latin typeface="Klarheit Kurrent Extrabold"/>
                <a:ea typeface="+mj-ea"/>
                <a:cs typeface="+mj-cs"/>
              </a:rPr>
              <a:t>Profil des 1 800 </a:t>
            </a:r>
            <a:r>
              <a:rPr kumimoji="0" lang="fr-FR" sz="3200" b="0" i="0" u="none" strike="noStrike" kern="1200" cap="none" spc="0" normalizeH="0" baseline="0" noProof="0">
                <a:ln>
                  <a:noFill/>
                </a:ln>
                <a:solidFill>
                  <a:srgbClr val="003338"/>
                </a:solidFill>
                <a:effectLst/>
                <a:uLnTx/>
                <a:uFillTx/>
                <a:latin typeface="Klarheit Kurrent Book" panose="00000500000000000000" pitchFamily="50" charset="0"/>
                <a:ea typeface="Klarheit Kurrent Book" panose="00000500000000000000" pitchFamily="50" charset="0"/>
                <a:cs typeface="+mj-cs"/>
              </a:rPr>
              <a:t>propriétaires bailleurs  </a:t>
            </a:r>
            <a:br>
              <a:rPr kumimoji="0" lang="fr-FR" sz="3200" b="0" i="0" u="none" strike="noStrike" kern="1200" cap="none" spc="0" normalizeH="0" baseline="0" noProof="0">
                <a:ln>
                  <a:noFill/>
                </a:ln>
                <a:solidFill>
                  <a:srgbClr val="003338"/>
                </a:solidFill>
                <a:effectLst/>
                <a:uLnTx/>
                <a:uFillTx/>
                <a:latin typeface="Klarheit Kurrent Book" panose="00000500000000000000" pitchFamily="50" charset="0"/>
                <a:ea typeface="Klarheit Kurrent Book" panose="00000500000000000000" pitchFamily="50" charset="0"/>
                <a:cs typeface="+mj-cs"/>
              </a:rPr>
            </a:br>
            <a:r>
              <a:rPr kumimoji="0" lang="fr-FR" sz="2400" b="0" i="0" u="none" strike="noStrike" kern="1200" cap="none" spc="0" normalizeH="0" baseline="0" noProof="0">
                <a:ln>
                  <a:noFill/>
                </a:ln>
                <a:solidFill>
                  <a:srgbClr val="003338"/>
                </a:solidFill>
                <a:effectLst/>
                <a:uLnTx/>
                <a:uFillTx/>
                <a:latin typeface="Klarheit Kurrent Book" panose="00000500000000000000" pitchFamily="50" charset="0"/>
                <a:ea typeface="Klarheit Kurrent Book" panose="00000500000000000000" pitchFamily="50" charset="0"/>
                <a:cs typeface="+mj-cs"/>
              </a:rPr>
              <a:t>rencontrés en 2024 par Bail </a:t>
            </a:r>
            <a:r>
              <a:rPr kumimoji="0" lang="fr-FR" sz="2400" b="0" i="0" u="none" strike="noStrike" kern="1200" cap="none" spc="0" normalizeH="0" baseline="0" noProof="0" err="1">
                <a:ln>
                  <a:noFill/>
                </a:ln>
                <a:solidFill>
                  <a:srgbClr val="003338"/>
                </a:solidFill>
                <a:effectLst/>
                <a:uLnTx/>
                <a:uFillTx/>
                <a:latin typeface="Klarheit Kurrent Book" panose="00000500000000000000" pitchFamily="50" charset="0"/>
                <a:ea typeface="Klarheit Kurrent Book" panose="00000500000000000000" pitchFamily="50" charset="0"/>
                <a:cs typeface="+mj-cs"/>
              </a:rPr>
              <a:t>Rénov</a:t>
            </a:r>
            <a:r>
              <a:rPr kumimoji="0" lang="fr-FR" sz="2400" b="0" i="0" u="none" strike="noStrike" kern="1200" cap="none" spc="0" normalizeH="0" baseline="0" noProof="0">
                <a:ln>
                  <a:noFill/>
                </a:ln>
                <a:solidFill>
                  <a:srgbClr val="003338"/>
                </a:solidFill>
                <a:effectLst/>
                <a:uLnTx/>
                <a:uFillTx/>
                <a:latin typeface="Klarheit Kurrent Book" panose="00000500000000000000" pitchFamily="50" charset="0"/>
                <a:ea typeface="Klarheit Kurrent Book" panose="00000500000000000000" pitchFamily="50" charset="0"/>
                <a:cs typeface="+mj-cs"/>
              </a:rPr>
              <a:t>’</a:t>
            </a:r>
            <a:endParaRPr kumimoji="0" lang="fr-FR" sz="3200" b="0" i="0" u="none" strike="noStrike" kern="1200" cap="none" spc="0" normalizeH="0" baseline="0" noProof="0">
              <a:ln>
                <a:noFill/>
              </a:ln>
              <a:solidFill>
                <a:srgbClr val="00CF7D"/>
              </a:solidFill>
              <a:effectLst/>
              <a:uLnTx/>
              <a:uFillTx/>
              <a:latin typeface="Klarheit Kurrent Book" panose="00000500000000000000" pitchFamily="50" charset="0"/>
              <a:ea typeface="Klarheit Kurrent Book" panose="00000500000000000000" pitchFamily="50" charset="0"/>
              <a:cs typeface="+mj-cs"/>
            </a:endParaRPr>
          </a:p>
        </p:txBody>
      </p:sp>
    </p:spTree>
    <p:extLst>
      <p:ext uri="{BB962C8B-B14F-4D97-AF65-F5344CB8AC3E}">
        <p14:creationId xmlns:p14="http://schemas.microsoft.com/office/powerpoint/2010/main" val="2326494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xmlns="" id="{AA0FFAC6-A0A8-DD3B-C55A-AB1BB5816474}"/>
              </a:ext>
            </a:extLst>
          </p:cNvPr>
          <p:cNvPicPr>
            <a:picLocks noChangeAspect="1"/>
          </p:cNvPicPr>
          <p:nvPr/>
        </p:nvPicPr>
        <p:blipFill rotWithShape="1">
          <a:blip r:embed="rId2"/>
          <a:srcRect r="4453"/>
          <a:stretch/>
        </p:blipFill>
        <p:spPr>
          <a:xfrm>
            <a:off x="5942727" y="0"/>
            <a:ext cx="6249273" cy="6858000"/>
          </a:xfrm>
          <a:prstGeom prst="rect">
            <a:avLst/>
          </a:prstGeom>
        </p:spPr>
      </p:pic>
      <p:sp>
        <p:nvSpPr>
          <p:cNvPr id="17" name="Espace réservé du texte 10">
            <a:extLst>
              <a:ext uri="{FF2B5EF4-FFF2-40B4-BE49-F238E27FC236}">
                <a16:creationId xmlns:a16="http://schemas.microsoft.com/office/drawing/2014/main" xmlns="" id="{517A6A1A-6EF3-1DEF-B3BA-C93B3305E296}"/>
              </a:ext>
            </a:extLst>
          </p:cNvPr>
          <p:cNvSpPr txBox="1">
            <a:spLocks/>
          </p:cNvSpPr>
          <p:nvPr/>
        </p:nvSpPr>
        <p:spPr>
          <a:xfrm>
            <a:off x="6791846" y="5612584"/>
            <a:ext cx="5002887" cy="944193"/>
          </a:xfrm>
          <a:prstGeom prst="rect">
            <a:avLst/>
          </a:prstGeom>
        </p:spPr>
        <p:txBody>
          <a:bodyPr/>
          <a:lstStyle>
            <a:lvl1pPr marL="0" indent="0" algn="l" defTabSz="914400" rtl="0" eaLnBrk="1" latinLnBrk="0" hangingPunct="1">
              <a:lnSpc>
                <a:spcPct val="100000"/>
              </a:lnSpc>
              <a:spcBef>
                <a:spcPts val="0"/>
              </a:spcBef>
              <a:buFontTx/>
              <a:buNone/>
              <a:defRPr sz="30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900" kern="1200">
                <a:solidFill>
                  <a:schemeClr val="tx2"/>
                </a:solidFill>
                <a:latin typeface="+mn-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9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prstClr val="white"/>
                </a:solidFill>
                <a:effectLst/>
                <a:uLnTx/>
                <a:uFillTx/>
                <a:latin typeface="Klarheit Kurrent Book" panose="00000500000000000000" pitchFamily="50" charset="0"/>
                <a:ea typeface="Klarheit Kurrent Book" panose="00000500000000000000" pitchFamily="50" charset="0"/>
                <a:cs typeface="+mn-cs"/>
              </a:rPr>
              <a:t>contribuer à </a:t>
            </a:r>
            <a:r>
              <a:rPr kumimoji="0" lang="fr-FR" sz="2400" b="0" i="0" u="none" strike="noStrike" kern="1200" cap="none" spc="0" normalizeH="0" baseline="0" noProof="0">
                <a:ln>
                  <a:noFill/>
                </a:ln>
                <a:solidFill>
                  <a:srgbClr val="003338"/>
                </a:solidFill>
                <a:effectLst/>
                <a:uLnTx/>
                <a:uFillTx/>
                <a:latin typeface="Klarheit Kurrent Extrabold"/>
                <a:ea typeface="+mn-ea"/>
                <a:cs typeface="+mn-cs"/>
              </a:rPr>
              <a:t>l’émergence d’offres de GPE/CPE </a:t>
            </a:r>
            <a:r>
              <a:rPr kumimoji="0" lang="fr-FR" sz="2000" b="0" i="0" u="none" strike="noStrike" kern="1200" cap="none" spc="0" normalizeH="0" baseline="0" noProof="0">
                <a:ln>
                  <a:noFill/>
                </a:ln>
                <a:solidFill>
                  <a:prstClr val="white"/>
                </a:solidFill>
                <a:effectLst/>
                <a:uLnTx/>
                <a:uFillTx/>
                <a:latin typeface="Klarheit Kurrent Book" panose="00000500000000000000" pitchFamily="50" charset="0"/>
                <a:ea typeface="Klarheit Kurrent Book" panose="00000500000000000000" pitchFamily="50" charset="0"/>
                <a:cs typeface="+mn-cs"/>
              </a:rPr>
              <a:t>adaptées</a:t>
            </a:r>
            <a:endParaRPr kumimoji="0" lang="fr-FR" sz="2400" b="0" i="0" u="none" strike="noStrike" kern="1200" cap="none" spc="0" normalizeH="0" baseline="0" noProof="0">
              <a:ln>
                <a:noFill/>
              </a:ln>
              <a:solidFill>
                <a:prstClr val="white"/>
              </a:solidFill>
              <a:effectLst/>
              <a:uLnTx/>
              <a:uFillTx/>
              <a:latin typeface="Klarheit Kurrent Book" panose="00000500000000000000" pitchFamily="50" charset="0"/>
              <a:ea typeface="Klarheit Kurrent Book" panose="00000500000000000000" pitchFamily="50" charset="0"/>
              <a:cs typeface="+mn-cs"/>
            </a:endParaRPr>
          </a:p>
        </p:txBody>
      </p:sp>
      <p:sp>
        <p:nvSpPr>
          <p:cNvPr id="25" name="Titre 1">
            <a:extLst>
              <a:ext uri="{FF2B5EF4-FFF2-40B4-BE49-F238E27FC236}">
                <a16:creationId xmlns:a16="http://schemas.microsoft.com/office/drawing/2014/main" xmlns="" id="{5B6A4078-7C3F-0F61-AF66-1E9FD0F5BAFF}"/>
              </a:ext>
            </a:extLst>
          </p:cNvPr>
          <p:cNvSpPr txBox="1">
            <a:spLocks/>
          </p:cNvSpPr>
          <p:nvPr/>
        </p:nvSpPr>
        <p:spPr>
          <a:xfrm>
            <a:off x="479376" y="404664"/>
            <a:ext cx="7633369" cy="1477328"/>
          </a:xfrm>
          <a:prstGeom prst="rect">
            <a:avLst/>
          </a:prstGeom>
          <a:ln>
            <a:noFill/>
          </a:ln>
        </p:spPr>
        <p:txBody>
          <a:bodyPr/>
          <a:lstStyle>
            <a:lvl1pPr marL="0" algn="l" defTabSz="914400" rtl="0" eaLnBrk="1" latinLnBrk="0" hangingPunct="1">
              <a:lnSpc>
                <a:spcPct val="100000"/>
              </a:lnSpc>
              <a:spcBef>
                <a:spcPts val="0"/>
              </a:spcBef>
              <a:buFontTx/>
              <a:buNone/>
              <a:defRPr sz="4000"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4000" b="0" i="0" u="none" strike="noStrike" kern="1200" cap="none" spc="0" normalizeH="0" baseline="0" noProof="0">
                <a:ln>
                  <a:noFill/>
                </a:ln>
                <a:solidFill>
                  <a:srgbClr val="00CE7C"/>
                </a:solidFill>
                <a:effectLst/>
                <a:uLnTx/>
                <a:uFillTx/>
                <a:latin typeface="Klarheit Kurrent Extrabold"/>
                <a:ea typeface="+mj-ea"/>
                <a:cs typeface="+mj-cs"/>
              </a:rPr>
              <a:t>       Garantir</a:t>
            </a:r>
            <a:br>
              <a:rPr kumimoji="0" lang="fr-FR" sz="4000" b="0" i="0" u="none" strike="noStrike" kern="1200" cap="none" spc="0" normalizeH="0" baseline="0" noProof="0">
                <a:ln>
                  <a:noFill/>
                </a:ln>
                <a:solidFill>
                  <a:srgbClr val="00CE7C"/>
                </a:solidFill>
                <a:effectLst/>
                <a:uLnTx/>
                <a:uFillTx/>
                <a:latin typeface="Klarheit Kurrent Extrabold"/>
                <a:ea typeface="+mj-ea"/>
                <a:cs typeface="+mj-cs"/>
              </a:rPr>
            </a:br>
            <a:r>
              <a:rPr kumimoji="0" lang="fr-FR" sz="4000" b="0" i="0" u="none" strike="noStrike" kern="1200" cap="none" spc="0" normalizeH="0" baseline="0" noProof="0">
                <a:ln>
                  <a:noFill/>
                </a:ln>
                <a:solidFill>
                  <a:srgbClr val="003439"/>
                </a:solidFill>
                <a:effectLst/>
                <a:uLnTx/>
                <a:uFillTx/>
                <a:latin typeface="Klarheit Kurrent Extrabold"/>
                <a:ea typeface="+mj-ea"/>
                <a:cs typeface="+mj-cs"/>
              </a:rPr>
              <a:t>la performance énergétique </a:t>
            </a:r>
          </a:p>
        </p:txBody>
      </p:sp>
      <p:sp>
        <p:nvSpPr>
          <p:cNvPr id="4" name="ZoneTexte 3">
            <a:extLst>
              <a:ext uri="{FF2B5EF4-FFF2-40B4-BE49-F238E27FC236}">
                <a16:creationId xmlns:a16="http://schemas.microsoft.com/office/drawing/2014/main" xmlns="" id="{3A62230F-48A9-54A1-C854-810C09875B05}"/>
              </a:ext>
            </a:extLst>
          </p:cNvPr>
          <p:cNvSpPr txBox="1"/>
          <p:nvPr/>
        </p:nvSpPr>
        <p:spPr>
          <a:xfrm>
            <a:off x="456356" y="2286656"/>
            <a:ext cx="6630570" cy="29238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00CF7D"/>
                </a:solidFill>
                <a:effectLst/>
                <a:uLnTx/>
                <a:uFillTx/>
                <a:latin typeface="Klarheit Kurrent Extrabold"/>
                <a:ea typeface="+mn-ea"/>
                <a:cs typeface="+mn-cs"/>
              </a:rPr>
              <a:t>Lutter contre un des freins à la prise de décision</a:t>
            </a:r>
            <a:r>
              <a:rPr kumimoji="0" lang="fr-FR" sz="2000" b="0" i="0" u="none" strike="noStrike" kern="1200" cap="none" spc="0" normalizeH="0" baseline="0" noProof="0">
                <a:ln>
                  <a:noFill/>
                </a:ln>
                <a:solidFill>
                  <a:srgbClr val="00CF7D"/>
                </a:solidFill>
                <a:effectLst/>
                <a:uLnTx/>
                <a:uFillTx/>
                <a:latin typeface="Klarheit Kurrent Extrabold"/>
                <a:ea typeface="+mn-ea"/>
                <a:cs typeface="+mn-cs"/>
              </a:rPr>
              <a:t> </a:t>
            </a:r>
            <a:r>
              <a:rPr kumimoji="0" lang="fr-FR" sz="1800" b="0" i="0" u="none" strike="noStrike" kern="1200" cap="none" spc="0" normalizeH="0" baseline="0" noProof="0">
                <a:ln>
                  <a:noFill/>
                </a:ln>
                <a:solidFill>
                  <a:prstClr val="black"/>
                </a:solidFill>
                <a:effectLst/>
                <a:uLnTx/>
                <a:uFillTx/>
                <a:latin typeface="Klarheit Kurrent Book"/>
                <a:ea typeface="+mn-ea"/>
                <a:cs typeface="+mn-cs"/>
              </a:rPr>
              <a:t>de rénovation énergétique qui réside dans le risque de non atteinte des performances escomptées</a:t>
            </a:r>
            <a:br>
              <a:rPr kumimoji="0" lang="fr-FR" sz="1800" b="0" i="0" u="none" strike="noStrike" kern="1200" cap="none" spc="0" normalizeH="0" baseline="0" noProof="0">
                <a:ln>
                  <a:noFill/>
                </a:ln>
                <a:solidFill>
                  <a:prstClr val="black"/>
                </a:solidFill>
                <a:effectLst/>
                <a:uLnTx/>
                <a:uFillTx/>
                <a:latin typeface="Klarheit Kurrent Book"/>
                <a:ea typeface="+mn-ea"/>
                <a:cs typeface="+mn-cs"/>
              </a:rPr>
            </a:br>
            <a:endParaRPr kumimoji="0" lang="fr-FR" sz="1800" b="0" i="0" u="none" strike="noStrike" kern="1200" cap="none" spc="0" normalizeH="0" baseline="0" noProof="0">
              <a:ln>
                <a:noFill/>
              </a:ln>
              <a:solidFill>
                <a:prstClr val="black"/>
              </a:solidFill>
              <a:effectLst/>
              <a:uLnTx/>
              <a:uFillTx/>
              <a:latin typeface="Klarheit Kurrent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a:ln>
                  <a:noFill/>
                </a:ln>
                <a:solidFill>
                  <a:srgbClr val="00CF7D"/>
                </a:solidFill>
                <a:effectLst/>
                <a:uLnTx/>
                <a:uFillTx/>
                <a:latin typeface="Klarheit Kurrent Extrabold"/>
                <a:ea typeface="+mn-ea"/>
                <a:cs typeface="+mn-cs"/>
              </a:rPr>
              <a:t>Objectiver la perception </a:t>
            </a:r>
            <a:r>
              <a:rPr kumimoji="0" lang="fr-FR" sz="1800" b="0" i="0" u="none" strike="noStrike" kern="1200" cap="none" spc="0" normalizeH="0" baseline="0" noProof="0">
                <a:ln>
                  <a:noFill/>
                </a:ln>
                <a:solidFill>
                  <a:prstClr val="black"/>
                </a:solidFill>
                <a:effectLst/>
                <a:uLnTx/>
                <a:uFillTx/>
                <a:latin typeface="Klarheit Kurrent Book"/>
                <a:ea typeface="+mn-ea"/>
                <a:cs typeface="+mn-cs"/>
              </a:rPr>
              <a:t>: La performance porte avant tout sur la facture d’énergie mais inclut également tous les facteurs qui contribuent à la qualité perçue des travaux en termes de confort, de fonctionnalité et d’esthétique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Klarheit Kurrent Book"/>
              <a:ea typeface="+mn-ea"/>
              <a:cs typeface="+mn-cs"/>
            </a:endParaRPr>
          </a:p>
        </p:txBody>
      </p:sp>
      <p:pic>
        <p:nvPicPr>
          <p:cNvPr id="7" name="Image 6" descr="Une image contenant Graphique, symbole, Police, cercle&#10;&#10;Description générée automatiquement">
            <a:extLst>
              <a:ext uri="{FF2B5EF4-FFF2-40B4-BE49-F238E27FC236}">
                <a16:creationId xmlns:a16="http://schemas.microsoft.com/office/drawing/2014/main" xmlns="" id="{A6C0010D-307D-037D-6F90-F521AF65B9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0984" y="178495"/>
            <a:ext cx="4502778" cy="4502778"/>
          </a:xfrm>
          <a:prstGeom prst="rect">
            <a:avLst/>
          </a:prstGeom>
        </p:spPr>
      </p:pic>
      <p:sp>
        <p:nvSpPr>
          <p:cNvPr id="9" name="ZoneTexte 8">
            <a:extLst>
              <a:ext uri="{FF2B5EF4-FFF2-40B4-BE49-F238E27FC236}">
                <a16:creationId xmlns:a16="http://schemas.microsoft.com/office/drawing/2014/main" xmlns="" id="{24BF985E-E41A-ADFF-483A-0E38AB498758}"/>
              </a:ext>
            </a:extLst>
          </p:cNvPr>
          <p:cNvSpPr txBox="1"/>
          <p:nvPr/>
        </p:nvSpPr>
        <p:spPr>
          <a:xfrm>
            <a:off x="7484193" y="4237471"/>
            <a:ext cx="4919569"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white"/>
                </a:solidFill>
                <a:effectLst/>
                <a:uLnTx/>
                <a:uFillTx/>
                <a:latin typeface="Klarheit Kurrent Extrabold"/>
                <a:ea typeface="+mn-ea"/>
                <a:cs typeface="+mn-cs"/>
              </a:rPr>
              <a:t>Expérimentation </a:t>
            </a:r>
            <a:br>
              <a:rPr kumimoji="0" lang="fr-FR" sz="1800" b="0" i="0" u="none" strike="noStrike" kern="1200" cap="none" spc="0" normalizeH="0" baseline="0" noProof="0">
                <a:ln>
                  <a:noFill/>
                </a:ln>
                <a:solidFill>
                  <a:prstClr val="white"/>
                </a:solidFill>
                <a:effectLst/>
                <a:uLnTx/>
                <a:uFillTx/>
                <a:latin typeface="Klarheit Kurrent Extrabold"/>
                <a:ea typeface="+mn-ea"/>
                <a:cs typeface="+mn-cs"/>
              </a:rPr>
            </a:br>
            <a:r>
              <a:rPr kumimoji="0" lang="fr-FR" sz="1800" b="0" i="0" u="none" strike="noStrike" kern="1200" cap="none" spc="0" normalizeH="0" baseline="0" noProof="0">
                <a:ln>
                  <a:noFill/>
                </a:ln>
                <a:solidFill>
                  <a:prstClr val="white"/>
                </a:solidFill>
                <a:effectLst/>
                <a:uLnTx/>
                <a:uFillTx/>
                <a:latin typeface="Klarheit Kurrent Extrabold"/>
                <a:ea typeface="+mn-ea"/>
                <a:cs typeface="+mn-cs"/>
              </a:rPr>
              <a:t>sur 10 maisons individuelles </a:t>
            </a:r>
            <a:br>
              <a:rPr kumimoji="0" lang="fr-FR" sz="1800" b="0" i="0" u="none" strike="noStrike" kern="1200" cap="none" spc="0" normalizeH="0" baseline="0" noProof="0">
                <a:ln>
                  <a:noFill/>
                </a:ln>
                <a:solidFill>
                  <a:prstClr val="white"/>
                </a:solidFill>
                <a:effectLst/>
                <a:uLnTx/>
                <a:uFillTx/>
                <a:latin typeface="Klarheit Kurrent Extrabold"/>
                <a:ea typeface="+mn-ea"/>
                <a:cs typeface="+mn-cs"/>
              </a:rPr>
            </a:br>
            <a:r>
              <a:rPr kumimoji="0" lang="fr-FR" sz="1800" b="0" i="0" u="none" strike="noStrike" kern="1200" cap="none" spc="0" normalizeH="0" baseline="0" noProof="0">
                <a:ln>
                  <a:noFill/>
                </a:ln>
                <a:solidFill>
                  <a:prstClr val="white"/>
                </a:solidFill>
                <a:effectLst/>
                <a:uLnTx/>
                <a:uFillTx/>
                <a:latin typeface="Klarheit Kurrent Extrabold"/>
                <a:ea typeface="+mn-ea"/>
                <a:cs typeface="+mn-cs"/>
              </a:rPr>
              <a:t>du parc locatif privé</a:t>
            </a:r>
          </a:p>
        </p:txBody>
      </p:sp>
      <p:sp>
        <p:nvSpPr>
          <p:cNvPr id="11" name="Espace réservé du texte 13">
            <a:extLst>
              <a:ext uri="{FF2B5EF4-FFF2-40B4-BE49-F238E27FC236}">
                <a16:creationId xmlns:a16="http://schemas.microsoft.com/office/drawing/2014/main" xmlns="" id="{BE163426-3437-4C3B-FA7E-37A718E7A8EE}"/>
              </a:ext>
            </a:extLst>
          </p:cNvPr>
          <p:cNvSpPr txBox="1">
            <a:spLocks/>
          </p:cNvSpPr>
          <p:nvPr/>
        </p:nvSpPr>
        <p:spPr>
          <a:xfrm>
            <a:off x="479376" y="531705"/>
            <a:ext cx="811203" cy="500909"/>
          </a:xfrm>
          <a:prstGeom prst="homePlate">
            <a:avLst/>
          </a:prstGeom>
          <a:solidFill>
            <a:schemeClr val="tx2"/>
          </a:solidFill>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bg1"/>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auto" latinLnBrk="0" hangingPunct="1">
              <a:lnSpc>
                <a:spcPct val="100000"/>
              </a:lnSpc>
              <a:spcBef>
                <a:spcPts val="0"/>
              </a:spcBef>
              <a:spcAft>
                <a:spcPts val="0"/>
              </a:spcAft>
              <a:buClrTx/>
              <a:buSzTx/>
              <a:buFontTx/>
              <a:buNone/>
              <a:tabLst/>
              <a:defRPr sz="2000" b="1"/>
            </a:pPr>
            <a:r>
              <a:rPr kumimoji="0" lang="fr-FR" sz="2000" b="1" i="0" u="none" strike="noStrike" kern="1200" cap="none" spc="0" normalizeH="0" baseline="0" noProof="0">
                <a:ln>
                  <a:noFill/>
                </a:ln>
                <a:solidFill>
                  <a:prstClr val="white"/>
                </a:solidFill>
                <a:effectLst/>
                <a:uLnTx/>
                <a:uFillTx/>
                <a:latin typeface="Klarheit Kurrent Extrabold"/>
                <a:ea typeface="+mn-ea"/>
                <a:cs typeface="+mn-cs"/>
              </a:rPr>
              <a:t>03</a:t>
            </a:r>
            <a:endParaRPr kumimoji="0" lang="fr-FR" sz="1200" b="1" i="0" u="none" strike="noStrike" kern="1200" cap="none" spc="0" normalizeH="0" baseline="0" noProof="0">
              <a:ln>
                <a:noFill/>
              </a:ln>
              <a:solidFill>
                <a:prstClr val="white"/>
              </a:solidFill>
              <a:effectLst/>
              <a:uLnTx/>
              <a:uFillTx/>
              <a:latin typeface="Klarheit Kurrent Extrabold"/>
              <a:ea typeface="Calibri"/>
              <a:cs typeface="Calibri"/>
              <a:sym typeface="Calibri"/>
            </a:endParaRPr>
          </a:p>
        </p:txBody>
      </p:sp>
      <p:sp>
        <p:nvSpPr>
          <p:cNvPr id="13" name="Espace réservé du texte 12">
            <a:extLst>
              <a:ext uri="{FF2B5EF4-FFF2-40B4-BE49-F238E27FC236}">
                <a16:creationId xmlns:a16="http://schemas.microsoft.com/office/drawing/2014/main" xmlns="" id="{56DAAFA7-71FE-0B6B-5D0E-133B3A9B5222}"/>
              </a:ext>
            </a:extLst>
          </p:cNvPr>
          <p:cNvSpPr txBox="1">
            <a:spLocks/>
          </p:cNvSpPr>
          <p:nvPr/>
        </p:nvSpPr>
        <p:spPr>
          <a:xfrm>
            <a:off x="5091540" y="5352786"/>
            <a:ext cx="1075157" cy="678985"/>
          </a:xfrm>
          <a:prstGeom prst="homePlate">
            <a:avLst/>
          </a:prstGeom>
          <a:noFill/>
          <a:ln w="66675">
            <a:solidFill>
              <a:srgbClr val="00CF7D"/>
            </a:solidFill>
            <a:miter lim="800000"/>
          </a:ln>
        </p:spPr>
        <p:txBody>
          <a:bodyPr vert="horz" wrap="square" lIns="36000" tIns="108000" rIns="144000" bIns="108000" rtlCol="0" anchor="ctr">
            <a:noAutofit/>
          </a:bodyPr>
          <a:lstStyle>
            <a:lvl1pPr marL="0" indent="0" algn="r" defTabSz="914400" rtl="0" eaLnBrk="1" latinLnBrk="0" hangingPunct="1">
              <a:lnSpc>
                <a:spcPct val="100000"/>
              </a:lnSpc>
              <a:spcBef>
                <a:spcPts val="0"/>
              </a:spcBef>
              <a:buFontTx/>
              <a:buNone/>
              <a:defRPr sz="1900" kern="1200">
                <a:solidFill>
                  <a:schemeClr val="tx2"/>
                </a:solidFill>
                <a:latin typeface="+mj-lt"/>
                <a:ea typeface="+mn-ea"/>
                <a:cs typeface="+mn-cs"/>
              </a:defRPr>
            </a:lvl1pPr>
            <a:lvl2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2pPr>
            <a:lvl3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3pPr>
            <a:lvl4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4pPr>
            <a:lvl5pPr marL="0" indent="0" algn="l" defTabSz="914400" rtl="0" eaLnBrk="1" latinLnBrk="0" hangingPunct="1">
              <a:lnSpc>
                <a:spcPct val="100000"/>
              </a:lnSpc>
              <a:spcBef>
                <a:spcPts val="0"/>
              </a:spcBef>
              <a:buFontTx/>
              <a:buNone/>
              <a:defRPr sz="1500" kern="1200">
                <a:solidFill>
                  <a:schemeClr val="tx2"/>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
                <a:srgbClr val="000000"/>
              </a:buClr>
              <a:buSzPts val="1633"/>
              <a:buFont typeface="Arial"/>
              <a:buNone/>
              <a:tabLst/>
              <a:defRPr/>
            </a:pPr>
            <a:endParaRPr kumimoji="0" lang="fr-FR" sz="2000" b="0" i="0" u="none" strike="noStrike" kern="1200" cap="none" spc="0" normalizeH="0" baseline="0" noProof="0">
              <a:ln>
                <a:noFill/>
              </a:ln>
              <a:solidFill>
                <a:srgbClr val="003439"/>
              </a:solidFill>
              <a:effectLst/>
              <a:uLnTx/>
              <a:uFillTx/>
              <a:latin typeface="Klarheit Kurrent Extrabold"/>
              <a:ea typeface="+mn-ea"/>
              <a:cs typeface="+mn-cs"/>
            </a:endParaRPr>
          </a:p>
        </p:txBody>
      </p:sp>
      <p:pic>
        <p:nvPicPr>
          <p:cNvPr id="2" name="Image 1" descr="Une image contenant texte, Police, logo, Graphique&#10;&#10;Description générée automatiquement">
            <a:extLst>
              <a:ext uri="{FF2B5EF4-FFF2-40B4-BE49-F238E27FC236}">
                <a16:creationId xmlns:a16="http://schemas.microsoft.com/office/drawing/2014/main" xmlns="" id="{198203E4-F0EA-F0DE-7320-9E113FFBDD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90579" y="5732188"/>
            <a:ext cx="1172773" cy="604156"/>
          </a:xfrm>
          <a:prstGeom prst="rect">
            <a:avLst/>
          </a:prstGeom>
        </p:spPr>
      </p:pic>
      <p:pic>
        <p:nvPicPr>
          <p:cNvPr id="3" name="Image 2">
            <a:extLst>
              <a:ext uri="{FF2B5EF4-FFF2-40B4-BE49-F238E27FC236}">
                <a16:creationId xmlns:a16="http://schemas.microsoft.com/office/drawing/2014/main" xmlns="" id="{F91F74D0-F151-78F0-C0FA-1C1470F817AF}"/>
              </a:ext>
            </a:extLst>
          </p:cNvPr>
          <p:cNvPicPr>
            <a:picLocks noChangeAspect="1"/>
          </p:cNvPicPr>
          <p:nvPr/>
        </p:nvPicPr>
        <p:blipFill>
          <a:blip r:embed="rId5"/>
          <a:stretch>
            <a:fillRect/>
          </a:stretch>
        </p:blipFill>
        <p:spPr>
          <a:xfrm>
            <a:off x="2463352" y="5839630"/>
            <a:ext cx="2525663" cy="496714"/>
          </a:xfrm>
          <a:prstGeom prst="rect">
            <a:avLst/>
          </a:prstGeom>
        </p:spPr>
      </p:pic>
    </p:spTree>
    <p:extLst>
      <p:ext uri="{BB962C8B-B14F-4D97-AF65-F5344CB8AC3E}">
        <p14:creationId xmlns:p14="http://schemas.microsoft.com/office/powerpoint/2010/main" val="7260644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Q_REF_QUESTIONNAIRE" val="0cf65322-9a2d-4c71-a353-4c094c20e73b"/>
</p:tagLst>
</file>

<file path=ppt/theme/theme1.xml><?xml version="1.0" encoding="utf-8"?>
<a:theme xmlns:a="http://schemas.openxmlformats.org/drawingml/2006/main" name="Bail Rénov'">
  <a:themeElements>
    <a:clrScheme name="Bail Rénov'_Couleurs">
      <a:dk1>
        <a:sysClr val="windowText" lastClr="000000"/>
      </a:dk1>
      <a:lt1>
        <a:sysClr val="window" lastClr="FFFFFF"/>
      </a:lt1>
      <a:dk2>
        <a:srgbClr val="003439"/>
      </a:dk2>
      <a:lt2>
        <a:srgbClr val="E7E6E6"/>
      </a:lt2>
      <a:accent1>
        <a:srgbClr val="00CE7C"/>
      </a:accent1>
      <a:accent2>
        <a:srgbClr val="318060"/>
      </a:accent2>
      <a:accent3>
        <a:srgbClr val="CDE10A"/>
      </a:accent3>
      <a:accent4>
        <a:srgbClr val="7BBCFF"/>
      </a:accent4>
      <a:accent5>
        <a:srgbClr val="D6ADFF"/>
      </a:accent5>
      <a:accent6>
        <a:srgbClr val="FF8C7C"/>
      </a:accent6>
      <a:hlink>
        <a:srgbClr val="003439"/>
      </a:hlink>
      <a:folHlink>
        <a:srgbClr val="003439"/>
      </a:folHlink>
    </a:clrScheme>
    <a:fontScheme name="Bail Rénov'_Polices">
      <a:majorFont>
        <a:latin typeface="Klarheit Kurrent Extrabold"/>
        <a:ea typeface=""/>
        <a:cs typeface=""/>
      </a:majorFont>
      <a:minorFont>
        <a:latin typeface="Klarheit Kurren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400" dirty="0" err="1" smtClean="0"/>
        </a:defPPr>
      </a:lstStyle>
    </a:txDef>
  </a:objectDefaults>
  <a:extraClrSchemeLst/>
  <a:extLst>
    <a:ext uri="{05A4C25C-085E-4340-85A3-A5531E510DB2}">
      <thm15:themeFamily xmlns:thm15="http://schemas.microsoft.com/office/thememl/2012/main" xmlns="" name="Bail Rénov Présentation Modèle v1.potx" id="{A876B028-9DA5-43EC-9A6B-C48EE6E98AD6}" vid="{9E666E14-D56E-44D6-82AB-324B79C2AA50}"/>
    </a:ext>
  </a:extLst>
</a:theme>
</file>

<file path=ppt/theme/theme2.xml><?xml version="1.0" encoding="utf-8"?>
<a:theme xmlns:a="http://schemas.openxmlformats.org/drawingml/2006/main" name="1_Bail Rénov'">
  <a:themeElements>
    <a:clrScheme name="Bail Rénov'_Couleurs">
      <a:dk1>
        <a:sysClr val="windowText" lastClr="000000"/>
      </a:dk1>
      <a:lt1>
        <a:sysClr val="window" lastClr="FFFFFF"/>
      </a:lt1>
      <a:dk2>
        <a:srgbClr val="003439"/>
      </a:dk2>
      <a:lt2>
        <a:srgbClr val="E7E6E6"/>
      </a:lt2>
      <a:accent1>
        <a:srgbClr val="00CE7C"/>
      </a:accent1>
      <a:accent2>
        <a:srgbClr val="318060"/>
      </a:accent2>
      <a:accent3>
        <a:srgbClr val="CDE10A"/>
      </a:accent3>
      <a:accent4>
        <a:srgbClr val="7BBCFF"/>
      </a:accent4>
      <a:accent5>
        <a:srgbClr val="D6ADFF"/>
      </a:accent5>
      <a:accent6>
        <a:srgbClr val="FF8C7C"/>
      </a:accent6>
      <a:hlink>
        <a:srgbClr val="003439"/>
      </a:hlink>
      <a:folHlink>
        <a:srgbClr val="003439"/>
      </a:folHlink>
    </a:clrScheme>
    <a:fontScheme name="Bail Rénov'_Polices">
      <a:majorFont>
        <a:latin typeface="Klarheit Kurrent Extrabold"/>
        <a:ea typeface=""/>
        <a:cs typeface=""/>
      </a:majorFont>
      <a:minorFont>
        <a:latin typeface="Klarheit Kurren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400" dirty="0" err="1" smtClean="0"/>
        </a:defPPr>
      </a:lstStyle>
    </a:txDef>
  </a:objectDefaults>
  <a:extraClrSchemeLst/>
  <a:extLst>
    <a:ext uri="{05A4C25C-085E-4340-85A3-A5531E510DB2}">
      <thm15:themeFamily xmlns:thm15="http://schemas.microsoft.com/office/thememl/2012/main" xmlns="" name="Bail Rénov Présentation Modèle v1.potx" id="{A876B028-9DA5-43EC-9A6B-C48EE6E98AD6}" vid="{9E666E14-D56E-44D6-82AB-324B79C2AA50}"/>
    </a:ext>
  </a:extLst>
</a:theme>
</file>

<file path=ppt/theme/theme3.xml><?xml version="1.0" encoding="utf-8"?>
<a:theme xmlns:a="http://schemas.openxmlformats.org/drawingml/2006/main" name="2_Bail Rénov'">
  <a:themeElements>
    <a:clrScheme name="Bail Rénov'_Couleurs">
      <a:dk1>
        <a:sysClr val="windowText" lastClr="000000"/>
      </a:dk1>
      <a:lt1>
        <a:sysClr val="window" lastClr="FFFFFF"/>
      </a:lt1>
      <a:dk2>
        <a:srgbClr val="003439"/>
      </a:dk2>
      <a:lt2>
        <a:srgbClr val="E7E6E6"/>
      </a:lt2>
      <a:accent1>
        <a:srgbClr val="00CE7C"/>
      </a:accent1>
      <a:accent2>
        <a:srgbClr val="318060"/>
      </a:accent2>
      <a:accent3>
        <a:srgbClr val="CDE10A"/>
      </a:accent3>
      <a:accent4>
        <a:srgbClr val="7BBCFF"/>
      </a:accent4>
      <a:accent5>
        <a:srgbClr val="D6ADFF"/>
      </a:accent5>
      <a:accent6>
        <a:srgbClr val="FF8C7C"/>
      </a:accent6>
      <a:hlink>
        <a:srgbClr val="003439"/>
      </a:hlink>
      <a:folHlink>
        <a:srgbClr val="003439"/>
      </a:folHlink>
    </a:clrScheme>
    <a:fontScheme name="Bail Rénov'_Polices">
      <a:majorFont>
        <a:latin typeface="Klarheit Kurrent Extrabold"/>
        <a:ea typeface=""/>
        <a:cs typeface=""/>
      </a:majorFont>
      <a:minorFont>
        <a:latin typeface="Klarheit Kurren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400" dirty="0" err="1" smtClean="0"/>
        </a:defPPr>
      </a:lstStyle>
    </a:txDef>
  </a:objectDefaults>
  <a:extraClrSchemeLst/>
  <a:extLst>
    <a:ext uri="{05A4C25C-085E-4340-85A3-A5531E510DB2}">
      <thm15:themeFamily xmlns:thm15="http://schemas.microsoft.com/office/thememl/2012/main" xmlns="" name="Bail Rénov Présentation Modèle v1.potx" id="{A876B028-9DA5-43EC-9A6B-C48EE6E98AD6}" vid="{9E666E14-D56E-44D6-82AB-324B79C2AA50}"/>
    </a:ext>
  </a:extLst>
</a:theme>
</file>

<file path=ppt/theme/theme4.xml><?xml version="1.0" encoding="utf-8"?>
<a:theme xmlns:a="http://schemas.openxmlformats.org/drawingml/2006/main" name="3_Bail Rénov'">
  <a:themeElements>
    <a:clrScheme name="Bail Rénov'_Couleurs">
      <a:dk1>
        <a:sysClr val="windowText" lastClr="000000"/>
      </a:dk1>
      <a:lt1>
        <a:sysClr val="window" lastClr="FFFFFF"/>
      </a:lt1>
      <a:dk2>
        <a:srgbClr val="003439"/>
      </a:dk2>
      <a:lt2>
        <a:srgbClr val="E7E6E6"/>
      </a:lt2>
      <a:accent1>
        <a:srgbClr val="00CE7C"/>
      </a:accent1>
      <a:accent2>
        <a:srgbClr val="318060"/>
      </a:accent2>
      <a:accent3>
        <a:srgbClr val="CDE10A"/>
      </a:accent3>
      <a:accent4>
        <a:srgbClr val="7BBCFF"/>
      </a:accent4>
      <a:accent5>
        <a:srgbClr val="D6ADFF"/>
      </a:accent5>
      <a:accent6>
        <a:srgbClr val="FF8C7C"/>
      </a:accent6>
      <a:hlink>
        <a:srgbClr val="003439"/>
      </a:hlink>
      <a:folHlink>
        <a:srgbClr val="003439"/>
      </a:folHlink>
    </a:clrScheme>
    <a:fontScheme name="Bail Rénov'_Polices">
      <a:majorFont>
        <a:latin typeface="Klarheit Kurrent Extrabold"/>
        <a:ea typeface=""/>
        <a:cs typeface=""/>
      </a:majorFont>
      <a:minorFont>
        <a:latin typeface="Klarheit Kurren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400" dirty="0" err="1" smtClean="0"/>
        </a:defPPr>
      </a:lstStyle>
    </a:txDef>
  </a:objectDefaults>
  <a:extraClrSchemeLst/>
  <a:extLst>
    <a:ext uri="{05A4C25C-085E-4340-85A3-A5531E510DB2}">
      <thm15:themeFamily xmlns:thm15="http://schemas.microsoft.com/office/thememl/2012/main" xmlns="" name="Bail Rénov Présentation Modèle v1.potx" id="{A876B028-9DA5-43EC-9A6B-C48EE6E98AD6}" vid="{9E666E14-D56E-44D6-82AB-324B79C2AA50}"/>
    </a:ext>
  </a:extLst>
</a:theme>
</file>

<file path=ppt/theme/theme5.xml><?xml version="1.0" encoding="utf-8"?>
<a:theme xmlns:a="http://schemas.openxmlformats.org/drawingml/2006/main" name="5_Bail Rénov'">
  <a:themeElements>
    <a:clrScheme name="Bail Rénov'_Couleurs">
      <a:dk1>
        <a:sysClr val="windowText" lastClr="000000"/>
      </a:dk1>
      <a:lt1>
        <a:sysClr val="window" lastClr="FFFFFF"/>
      </a:lt1>
      <a:dk2>
        <a:srgbClr val="003439"/>
      </a:dk2>
      <a:lt2>
        <a:srgbClr val="E7E6E6"/>
      </a:lt2>
      <a:accent1>
        <a:srgbClr val="00CE7C"/>
      </a:accent1>
      <a:accent2>
        <a:srgbClr val="318060"/>
      </a:accent2>
      <a:accent3>
        <a:srgbClr val="CDE10A"/>
      </a:accent3>
      <a:accent4>
        <a:srgbClr val="7BBCFF"/>
      </a:accent4>
      <a:accent5>
        <a:srgbClr val="D6ADFF"/>
      </a:accent5>
      <a:accent6>
        <a:srgbClr val="FF8C7C"/>
      </a:accent6>
      <a:hlink>
        <a:srgbClr val="003439"/>
      </a:hlink>
      <a:folHlink>
        <a:srgbClr val="003439"/>
      </a:folHlink>
    </a:clrScheme>
    <a:fontScheme name="Bail Rénov'_Polices">
      <a:majorFont>
        <a:latin typeface="Klarheit Kurrent Extrabold"/>
        <a:ea typeface=""/>
        <a:cs typeface=""/>
      </a:majorFont>
      <a:minorFont>
        <a:latin typeface="Klarheit Kurren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400" dirty="0" err="1" smtClean="0"/>
        </a:defPPr>
      </a:lstStyle>
    </a:txDef>
  </a:objectDefaults>
  <a:extraClrSchemeLst/>
  <a:extLst>
    <a:ext uri="{05A4C25C-085E-4340-85A3-A5531E510DB2}">
      <thm15:themeFamily xmlns:thm15="http://schemas.microsoft.com/office/thememl/2012/main" xmlns="" name="Bail Rénov Présentation Modèle v1.potx" id="{A876B028-9DA5-43EC-9A6B-C48EE6E98AD6}" vid="{9E666E14-D56E-44D6-82AB-324B79C2AA50}"/>
    </a:ext>
  </a:extLst>
</a:theme>
</file>

<file path=ppt/theme/theme6.xml><?xml version="1.0" encoding="utf-8"?>
<a:theme xmlns:a="http://schemas.openxmlformats.org/drawingml/2006/main" name="6_Bail Rénov'">
  <a:themeElements>
    <a:clrScheme name="Bail Rénov'_Couleurs">
      <a:dk1>
        <a:sysClr val="windowText" lastClr="000000"/>
      </a:dk1>
      <a:lt1>
        <a:sysClr val="window" lastClr="FFFFFF"/>
      </a:lt1>
      <a:dk2>
        <a:srgbClr val="003439"/>
      </a:dk2>
      <a:lt2>
        <a:srgbClr val="E7E6E6"/>
      </a:lt2>
      <a:accent1>
        <a:srgbClr val="00CE7C"/>
      </a:accent1>
      <a:accent2>
        <a:srgbClr val="318060"/>
      </a:accent2>
      <a:accent3>
        <a:srgbClr val="CDE10A"/>
      </a:accent3>
      <a:accent4>
        <a:srgbClr val="7BBCFF"/>
      </a:accent4>
      <a:accent5>
        <a:srgbClr val="D6ADFF"/>
      </a:accent5>
      <a:accent6>
        <a:srgbClr val="FF8C7C"/>
      </a:accent6>
      <a:hlink>
        <a:srgbClr val="003439"/>
      </a:hlink>
      <a:folHlink>
        <a:srgbClr val="003439"/>
      </a:folHlink>
    </a:clrScheme>
    <a:fontScheme name="Bail Rénov'_Polices">
      <a:majorFont>
        <a:latin typeface="Klarheit Kurrent Extrabold"/>
        <a:ea typeface=""/>
        <a:cs typeface=""/>
      </a:majorFont>
      <a:minorFont>
        <a:latin typeface="Klarheit Kurren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400" dirty="0" err="1" smtClean="0"/>
        </a:defPPr>
      </a:lstStyle>
    </a:txDef>
  </a:objectDefaults>
  <a:extraClrSchemeLst/>
  <a:extLst>
    <a:ext uri="{05A4C25C-085E-4340-85A3-A5531E510DB2}">
      <thm15:themeFamily xmlns:thm15="http://schemas.microsoft.com/office/thememl/2012/main" xmlns="" name="Bail Rénov Présentation Modèle v1.potx" id="{A876B028-9DA5-43EC-9A6B-C48EE6E98AD6}" vid="{9E666E14-D56E-44D6-82AB-324B79C2AA50}"/>
    </a:ext>
  </a:extLst>
</a:theme>
</file>

<file path=ppt/theme/theme7.xml><?xml version="1.0" encoding="utf-8"?>
<a:theme xmlns:a="http://schemas.openxmlformats.org/drawingml/2006/main" name="7_Bail Rénov'">
  <a:themeElements>
    <a:clrScheme name="Bail Rénov'_Couleurs">
      <a:dk1>
        <a:sysClr val="windowText" lastClr="000000"/>
      </a:dk1>
      <a:lt1>
        <a:sysClr val="window" lastClr="FFFFFF"/>
      </a:lt1>
      <a:dk2>
        <a:srgbClr val="003439"/>
      </a:dk2>
      <a:lt2>
        <a:srgbClr val="E7E6E6"/>
      </a:lt2>
      <a:accent1>
        <a:srgbClr val="00CE7C"/>
      </a:accent1>
      <a:accent2>
        <a:srgbClr val="318060"/>
      </a:accent2>
      <a:accent3>
        <a:srgbClr val="CDE10A"/>
      </a:accent3>
      <a:accent4>
        <a:srgbClr val="7BBCFF"/>
      </a:accent4>
      <a:accent5>
        <a:srgbClr val="D6ADFF"/>
      </a:accent5>
      <a:accent6>
        <a:srgbClr val="FF8C7C"/>
      </a:accent6>
      <a:hlink>
        <a:srgbClr val="003439"/>
      </a:hlink>
      <a:folHlink>
        <a:srgbClr val="003439"/>
      </a:folHlink>
    </a:clrScheme>
    <a:fontScheme name="Bail Rénov'_Polices">
      <a:majorFont>
        <a:latin typeface="Klarheit Kurrent Extrabold"/>
        <a:ea typeface=""/>
        <a:cs typeface=""/>
      </a:majorFont>
      <a:minorFont>
        <a:latin typeface="Klarheit Kurren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400" dirty="0" err="1" smtClean="0"/>
        </a:defPPr>
      </a:lstStyle>
    </a:txDef>
  </a:objectDefaults>
  <a:extraClrSchemeLst/>
  <a:extLst>
    <a:ext uri="{05A4C25C-085E-4340-85A3-A5531E510DB2}">
      <thm15:themeFamily xmlns:thm15="http://schemas.microsoft.com/office/thememl/2012/main" xmlns="" name="Bail Rénov Présentation Modèle v1.potx" id="{A876B028-9DA5-43EC-9A6B-C48EE6E98AD6}" vid="{9E666E14-D56E-44D6-82AB-324B79C2AA50}"/>
    </a:ext>
  </a:extLst>
</a:theme>
</file>

<file path=ppt/theme/theme8.xml><?xml version="1.0" encoding="utf-8"?>
<a:theme xmlns:a="http://schemas.openxmlformats.org/drawingml/2006/main" name="8_Bail Rénov'">
  <a:themeElements>
    <a:clrScheme name="Bail Rénov'_Couleurs">
      <a:dk1>
        <a:sysClr val="windowText" lastClr="000000"/>
      </a:dk1>
      <a:lt1>
        <a:sysClr val="window" lastClr="FFFFFF"/>
      </a:lt1>
      <a:dk2>
        <a:srgbClr val="003439"/>
      </a:dk2>
      <a:lt2>
        <a:srgbClr val="E7E6E6"/>
      </a:lt2>
      <a:accent1>
        <a:srgbClr val="00CE7C"/>
      </a:accent1>
      <a:accent2>
        <a:srgbClr val="318060"/>
      </a:accent2>
      <a:accent3>
        <a:srgbClr val="CDE10A"/>
      </a:accent3>
      <a:accent4>
        <a:srgbClr val="7BBCFF"/>
      </a:accent4>
      <a:accent5>
        <a:srgbClr val="D6ADFF"/>
      </a:accent5>
      <a:accent6>
        <a:srgbClr val="FF8C7C"/>
      </a:accent6>
      <a:hlink>
        <a:srgbClr val="003439"/>
      </a:hlink>
      <a:folHlink>
        <a:srgbClr val="003439"/>
      </a:folHlink>
    </a:clrScheme>
    <a:fontScheme name="Bail Rénov'_Polices">
      <a:majorFont>
        <a:latin typeface="Klarheit Kurrent Extrabold"/>
        <a:ea typeface=""/>
        <a:cs typeface=""/>
      </a:majorFont>
      <a:minorFont>
        <a:latin typeface="Klarheit Kurren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400" dirty="0" err="1" smtClean="0"/>
        </a:defPPr>
      </a:lstStyle>
    </a:txDef>
  </a:objectDefaults>
  <a:extraClrSchemeLst/>
  <a:extLst>
    <a:ext uri="{05A4C25C-085E-4340-85A3-A5531E510DB2}">
      <thm15:themeFamily xmlns:thm15="http://schemas.microsoft.com/office/thememl/2012/main" xmlns="" name="Bail Rénov Présentation Modèle v1.potx" id="{A876B028-9DA5-43EC-9A6B-C48EE6E98AD6}" vid="{9E666E14-D56E-44D6-82AB-324B79C2AA50}"/>
    </a:ext>
  </a:extLst>
</a:theme>
</file>

<file path=ppt/theme/theme9.xml><?xml version="1.0" encoding="utf-8"?>
<a:theme xmlns:a="http://schemas.openxmlformats.org/drawingml/2006/main" name="10_Bail Rénov'">
  <a:themeElements>
    <a:clrScheme name="Bail Rénov'_Couleurs">
      <a:dk1>
        <a:sysClr val="windowText" lastClr="000000"/>
      </a:dk1>
      <a:lt1>
        <a:sysClr val="window" lastClr="FFFFFF"/>
      </a:lt1>
      <a:dk2>
        <a:srgbClr val="003439"/>
      </a:dk2>
      <a:lt2>
        <a:srgbClr val="E7E6E6"/>
      </a:lt2>
      <a:accent1>
        <a:srgbClr val="00CE7C"/>
      </a:accent1>
      <a:accent2>
        <a:srgbClr val="318060"/>
      </a:accent2>
      <a:accent3>
        <a:srgbClr val="CDE10A"/>
      </a:accent3>
      <a:accent4>
        <a:srgbClr val="7BBCFF"/>
      </a:accent4>
      <a:accent5>
        <a:srgbClr val="D6ADFF"/>
      </a:accent5>
      <a:accent6>
        <a:srgbClr val="FF8C7C"/>
      </a:accent6>
      <a:hlink>
        <a:srgbClr val="003439"/>
      </a:hlink>
      <a:folHlink>
        <a:srgbClr val="003439"/>
      </a:folHlink>
    </a:clrScheme>
    <a:fontScheme name="Bail Rénov'_Polices">
      <a:majorFont>
        <a:latin typeface="Klarheit Kurrent Extrabold"/>
        <a:ea typeface=""/>
        <a:cs typeface=""/>
      </a:majorFont>
      <a:minorFont>
        <a:latin typeface="Klarheit Kurren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400" dirty="0" err="1" smtClean="0"/>
        </a:defPPr>
      </a:lstStyle>
    </a:txDef>
  </a:objectDefaults>
  <a:extraClrSchemeLst/>
  <a:extLst>
    <a:ext uri="{05A4C25C-085E-4340-85A3-A5531E510DB2}">
      <thm15:themeFamily xmlns:thm15="http://schemas.microsoft.com/office/thememl/2012/main" xmlns="" name="Bail Rénov Présentation Modèle v1.potx" id="{A876B028-9DA5-43EC-9A6B-C48EE6E98AD6}" vid="{9E666E14-D56E-44D6-82AB-324B79C2AA50}"/>
    </a:ext>
  </a:extLst>
</a:theme>
</file>

<file path=ppt/theme/theme10.xml><?xml version="1.0" encoding="utf-8"?>
<a:theme xmlns:a="http://schemas.openxmlformats.org/drawingml/2006/main" name="11_Bail Rénov'">
  <a:themeElements>
    <a:clrScheme name="Bail Rénov'_Couleurs">
      <a:dk1>
        <a:sysClr val="windowText" lastClr="000000"/>
      </a:dk1>
      <a:lt1>
        <a:sysClr val="window" lastClr="FFFFFF"/>
      </a:lt1>
      <a:dk2>
        <a:srgbClr val="003439"/>
      </a:dk2>
      <a:lt2>
        <a:srgbClr val="E7E6E6"/>
      </a:lt2>
      <a:accent1>
        <a:srgbClr val="00CE7C"/>
      </a:accent1>
      <a:accent2>
        <a:srgbClr val="318060"/>
      </a:accent2>
      <a:accent3>
        <a:srgbClr val="CDE10A"/>
      </a:accent3>
      <a:accent4>
        <a:srgbClr val="7BBCFF"/>
      </a:accent4>
      <a:accent5>
        <a:srgbClr val="D6ADFF"/>
      </a:accent5>
      <a:accent6>
        <a:srgbClr val="FF8C7C"/>
      </a:accent6>
      <a:hlink>
        <a:srgbClr val="003439"/>
      </a:hlink>
      <a:folHlink>
        <a:srgbClr val="003439"/>
      </a:folHlink>
    </a:clrScheme>
    <a:fontScheme name="Bail Rénov'_Polices">
      <a:majorFont>
        <a:latin typeface="Klarheit Kurrent Extrabold"/>
        <a:ea typeface=""/>
        <a:cs typeface=""/>
      </a:majorFont>
      <a:minorFont>
        <a:latin typeface="Klarheit Kurren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lIns="36000" tIns="0" rIns="36000" bIns="0" rtlCol="0">
        <a:spAutoFit/>
      </a:bodyPr>
      <a:lstStyle>
        <a:defPPr>
          <a:defRPr sz="1400" dirty="0" err="1" smtClean="0"/>
        </a:defPPr>
      </a:lstStyle>
    </a:txDef>
  </a:objectDefaults>
  <a:extraClrSchemeLst/>
  <a:extLst>
    <a:ext uri="{05A4C25C-085E-4340-85A3-A5531E510DB2}">
      <thm15:themeFamily xmlns:thm15="http://schemas.microsoft.com/office/thememl/2012/main" xmlns="" name="Bail Rénov Présentation Modèle v1.potx" id="{A876B028-9DA5-43EC-9A6B-C48EE6E98AD6}" vid="{9E666E14-D56E-44D6-82AB-324B79C2AA50}"/>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1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xml-stylesheet type='text/xsl' href='C:\Program Files\QuizzBox\XmlXsl\Proprietes_ppt.xsl'?>
<QUESTIONNAIRE>
  <!--Version de génération du fichier-->
  <VersionGenerationXml>2</VersionGenerationXml>
  <TRADUCTION>
    <XML_ET>et</XML_ET>
    <XML_PAR_DEFAUT>Par défaut</XML_PAR_DEFAUT>
    <XML_LIB_VALEUR_DEFAUT>(Par défaut)</XML_LIB_VALEUR_DEFAUT>
    <XML_ERREUR>Erreur</XML_ERREUR>
    <XML_ERREUR_THEME>Erreur sur le thème</XML_ERREUR_THEME>
    <XML_ERREUR_QUESTION>Erreur sur la question</XML_ERREUR_QUESTION>
    <XML_ERREUR_REPONSE>Erreur sur la réponse</XML_ERREUR_REPONSE>
    <XML_QUESTIONNAIRE_FAMILLE>Famille</XML_QUESTIONNAIRE_FAMILLE>
    <XML_QUESTIONNAIRE_DATE_VALIDITE_DEBUT>Date de début de validité</XML_QUESTIONNAIRE_DATE_VALIDITE_DEBUT>
    <XML_QUESTIONNAIRE_DATE_VALIDITE_FIN>Date de fin de validité</XML_QUESTIONNAIRE_DATE_VALIDITE_FIN>
    <XML_QUESTIONNAIRE_DATE_DE_CREATION>Date de création</XML_QUESTIONNAIRE_DATE_DE_CREATION>
    <XML_QUESTIONNAIRE_DATE_MAJ>Date de dernière mise à jour</XML_QUESTIONNAIRE_DATE_MAJ>
    <XML_QUESTIONNAIRE_MODELE_COLLECTIF>Modèle pour l'export collectif</XML_QUESTIONNAIRE_MODELE_COLLECTIF>
    <XML_QUESTIONNAIRE_MODELE_INDIVIDUEL>Modèle pour l'export individuel</XML_QUESTIONNAIRE_MODELE_INDIVIDUEL>
    <XML_QUESTIONNAIRE_MODELE_RES_INSTANT>Modèles de résultats instantanés</XML_QUESTIONNAIRE_MODELE_RES_INSTANT>
    <XML_QUESTIONNAIRE_MODELE_RES_INSTANT_REP_JUSTE>questions à réponses justes</XML_QUESTIONNAIRE_MODELE_RES_INSTANT_REP_JUSTE>
    <XML_QUESTIONNAIRE_MODELE_RES_INSTANT_REP_JUSTEORDO>questions à réponses justes avec ordonnancement</XML_QUESTIONNAIRE_MODELE_RES_INSTANT_REP_JUSTEORDO>
    <XML_QUESTIONNAIRE_MODELE_RES_INSTANT_SONDAGE>questions sondage</XML_QUESTIONNAIRE_MODELE_RES_INSTANT_SONDAGE>
    <XML_QUESTIONNAIRE_MODELE_RES_INSTANT_CUMUL>cumul</XML_QUESTIONNAIRE_MODELE_RES_INSTANT_CUMUL>
    <XML_QUESTIONNAIRE_NB_POINTS_MINI>Points min par question</XML_QUESTIONNAIRE_NB_POINTS_MINI>
    <XML_QUESTIONNAIRE_NB_POINTS_REP_JUSTE>Points par réponse juste</XML_QUESTIONNAIRE_NB_POINTS_REP_JUSTE>
    <XML_QUESTIONNAIRE_NOTE_MAX>Questionnaire noté sur</XML_QUESTIONNAIRE_NOTE_MAX>
    <XML_QUESTIONNAIRE_NOTE_MIN>Note mini</XML_QUESTIONNAIRE_NOTE_MIN>
    <XML_QUESTIONNAIRE_METHODE_CALCUL>Méthode de calcul de points</XML_QUESTIONNAIRE_METHODE_CALCUL>
    <XML_QUESTIONNAIRE_METHODE_CALCUL_ADDITION>Addition</XML_QUESTIONNAIRE_METHODE_CALCUL_ADDITION>
    <XML_QUESTIONNAIRE_METHODE_CALCUL_POURCENTAGE>Pourcentage</XML_QUESTIONNAIRE_METHODE_CALCUL_POURCENTAGE>
    <XML_QUESTIONNAIRE_METHODE_CALCUL_REPARTITION>Répartition</XML_QUESTIONNAIRE_METHODE_CALCUL_REPARTITION>
    <XML_QUESTIONNAIRE_NOTE_REUSSITE>Note réussite</XML_QUESTIONNAIRE_NOTE_REUSSITE>
    <XML_QUESTIONNAIRE_QUESTIONNAIRE>Questionnaire</XML_QUESTIONNAIRE_QUESTIONNAIRE>
    <XML_QUESTIONNAIRE_REPONSE_EXACTE>Type de réponses</XML_QUESTIONNAIRE_REPONSE_EXACTE>
    <XML_QUESTIONNAIRE_REPONSE_UNIQUE>Nb réponses par question</XML_QUESTIONNAIRE_REPONSE_UNIQUE>
    <XML_QUESTIONNAIRE_NB_POINTS_REP_FAUSSE>Points par réponse fausse</XML_QUESTIONNAIRE_NB_POINTS_REP_FAUSSE>
    <XML_QUESTIONNAIRE_NB_POINTS_REP_FAUSSE_AUTO>Auto</XML_QUESTIONNAIRE_NB_POINTS_REP_FAUSSE_AUTO>
    <XML_QUESTIONNAIRE_NB_POINTS_REP_OUBLI>Points par réponse oubliée</XML_QUESTIONNAIRE_NB_POINTS_REP_OUBLI>
    <XML_QUESTIONNAIRE_NB_POINTS_REP_JUSTE_MAL_PLACE>Points par réponse dans le désordre</XML_QUESTIONNAIRE_NB_POINTS_REP_JUSTE_MAL_PLACE>
    <XML_QUESTIONNAIRE_NB_POINTS_PAS_REPONDU>Points quand on ne répond pas</XML_QUESTIONNAIRE_NB_POINTS_PAS_REPONDU>
    <XML_QUESTIONNAIRE_NB_POINTS_MAXI>Points max par question</XML_QUESTIONNAIRE_NB_POINTS_MAXI>
    <XML_QUESTIONNAIRE_NO_REPONSE_PAS_REPONDU>N° réponse type "Pas répondu"</XML_QUESTIONNAIRE_NO_REPONSE_PAS_REPONDU>
    <XML_QUESTIONNAIRE_LIMITE_TEMPS>Limite de temps</XML_QUESTIONNAIRE_LIMITE_TEMPS>
    <XML_QUESTIONNAIRE_AUTOSWITCH>Passage auto à la question suivante</XML_QUESTIONNAIRE_AUTOSWITCH>
    <XML_QUESTIONNAIRE_LIBELLE_FORMATION>Libellé de formation</XML_QUESTIONNAIRE_LIBELLE_FORMATION>
    <XML_QUESTIONNAIRE_OUI>Oui</XML_QUESTIONNAIRE_OUI>
    <XML_QUESTIONNAIRE_NON>Non</XML_QUESTIONNAIRE_NON>
    <XML_QUESTIONNAIRE_SECONDES>secondes</XML_QUESTIONNAIRE_SECONDES>
    <XML_QUESTIONNAIRE_NB_TOTAL_QUESTIONS>Nombre total de questions</XML_QUESTIONNAIRE_NB_TOTAL_QUESTIONS>
    <XML_QUESTIONNAIRE_MODELE_EXPORT_TO_EXPORT>Modèles à utiliser pour export de résultats</XML_QUESTIONNAIRE_MODELE_EXPORT_TO_EXPORT>
    <XML_QUESTIONNAIRE_NOTE_MIN>Note mini</XML_QUESTIONNAIRE_NOTE_MIN>
    <XML_QUESTIONNAIRE_METHODE_CALCUL>Méthode de calcul de points</XML_QUESTIONNAIRE_METHODE_CALCUL>
    <XML_QUESTIONNAIRE_REFERENCE_QUESTIONNAIRE>Référence du questionnaire</XML_QUESTIONNAIRE_REFERENCE_QUESTIONNAIRE>
    <XML_QUESTIONNAIRE_REPONSE_MODIFIABLE>Réponses modifiables</XML_QUESTIONNAIRE_REPONSE_MODIFIABLE>
    <XML_QUESTIONNAIRE_AFFICHAGE_BARRE_NAVIGATION>Mode d'affichage de la barre de navigation</XML_QUESTIONNAIRE_AFFICHAGE_BARRE_NAVIGATION>
    <XML_QUESTIONNAIRE_VALIDATION_AUTO_REPONSE_UNIQUE>Validation automatique des réponses unique</XML_QUESTIONNAIRE_VALIDATION_AUTO_REPONSE_UNIQUE>
    <XML_DIAPO>Diapositive</XML_DIAPO>
    <XML_THEME_CALCUL_POINT>Calcul Point</XML_THEME_CALCUL_POINT>
    <XML_THEME_MINIMA>Minima</XML_THEME_MINIMA>
    <XML_THEME_THEME>Thème</XML_THEME_THEME>
    <XML_THEME_COMMENTAIRE>Commentaires</XML_THEME_COMMENTAIRE>
    <XML_QUESTION_NO_REPONSE_PAS_REPONDU>N° réponse type "Pas répondu"</XML_QUESTION_NO_REPONSE_PAS_REPONDU>
    <XML_QUESTION_COEFFICIENT>Coefficient</XML_QUESTION_COEFFICIENT>
    <XML_QUESTION_LIB_THEME>Thème</XML_QUESTION_LIB_THEME>
    <XML_QUESTION_ELIMINATOIRE>Eliminatoire</XML_QUESTION_ELIMINATOIRE>
    <XML_QUESTION_NB_POINTS_MIN>Points min</XML_QUESTION_NB_POINTS_MIN>
    <XML_QUESTION_METHODE_CALCUL>Méthode de calcul de points</XML_QUESTION_METHODE_CALCUL>
    <XML_QUESTION_PIVOT>Pivot</XML_QUESTION_PIVOT>
    <XML_QUESTION_TYPE_REPONSE>Type de réponse</XML_QUESTION_TYPE_REPONSE>
    <XML_QUESTION_MIROIR>Miroir</XML_QUESTION_MIROIR>
    <XML_QUESTION_NB_POINTS_MAX>Points max</XML_QUESTION_NB_POINTS_MAX>
    <XML_QUESTION_NB_POINTS_REP_FAUSSE>Points par réponse fausse</XML_QUESTION_NB_POINTS_REP_FAUSSE>
    <XML_QUESTION_NB_POINTS_REP_JUSTE>Points par réponse juste</XML_QUESTION_NB_POINTS_REP_JUSTE>
    <XML_QUESTION_NUM_QUESTION_THEME>N° question du thème</XML_QUESTION_NUM_QUESTION_THEME>
    <XML_QUESTION_POINTS_MAX_SI_REP_JUSTE>Points max, dynamique ?</XML_QUESTION_POINTS_MAX_SI_REP_JUSTE>
    <XML_QUESTION_QUESTION>Question</XML_QUESTION_QUESTION>
    <XML_QUESTION_SOLUTION>Solution</XML_QUESTION_SOLUTION>
    <XML_QUESTION_REPONSE_UNIQUE>Nb réponses par question</XML_QUESTION_REPONSE_UNIQUE>
    <XML_QUESTION_NB_POINTS_REP_OUBLI>Points par réponse oubliée</XML_QUESTION_NB_POINTS_REP_OUBLI>
    <XML_QUESTION_NB_POINTS_REP_MAL_PLACE>Points par réponse dans le désordre</XML_QUESTION_NB_POINTS_REP_MAL_PLACE>
    <XML_QUESTION_PAS_REPONDU>Points quand on ne répond pas</XML_QUESTION_PAS_REPONDU>
    <XML_QUESTION_TEMPS_REPONSE>Temps de réponse</XML_QUESTION_TEMPS_REPONSE>
    <XML_QUESTION_ORDONNENCEMENT>Ordonnancement des réponses</XML_QUESTION_ORDONNENCEMENT>
    <XML_QUESTION_MODELE_RES_INSTANT>Modèle de résultats instantanés</XML_QUESTION_MODELE_RES_INSTANT>
    <XML_QUESTION_REFERENCE_QUESTION>Référence</XML_QUESTION_REFERENCE_QUESTION>
    <XML_QUESTION_PLAGE>Plage</XML_QUESTION_PLAGE>
    <XML_QUESTION_TOLERANCE>Tolérance</XML_QUESTION_TOLERANCE>
    <XML_QUESTION_DELAI_AVANT_REPONSE>Délai avant réponse</XML_QUESTION_DELAI_AVANT_REPONSE>
    <XML_QUESTION_MALUS_TEMPS>Malus temps</XML_QUESTION_MALUS_TEMPS>
    <XML_QUESTION_BONUS_PLACE>Bonus place</XML_QUESTION_BONUS_PLACE>
    <XML_QUESTION_CUSTOM_PROPERTY>Propriété personnalisée</XML_QUESTION_CUSTOM_PROPERTY>
    <XML_REPONSE_LISTE>Liste des réponses</XML_REPONSE_LISTE>
    <XML_REPONSES_TEXTE>Réponses</XML_REPONSES_TEXTE>
    <XML_ITEM_A_EVALUER>Items à évaluer</XML_ITEM_A_EVALUER>
  </TRADUCTION>
  <THUMBNAIL valeur="/9j/4AAQSkZJRgABAQEAKwArAAD/4QBaRXhpZgAATU0AKgAAAAgABQMBAAUAAAABAAAASgMDAAEAAAABAAAAAFEQAAEAAAABAQAAAFERAAQAAAABAAAGnFESAAQAAAABAAAGnAAAAAAAAYagAACxj//bAEMACAYGBwYFCAcHBwkJCAoMFA0MCwsMGRITDxQdGh8eHRocHCAkLicgIiwjHBwoNyksMDE0NDQfJzk9ODI8LjM0Mv/bAEMBCQkJDAsMGA0NGDIhHCEyMjIyMjIyMjIyMjIyMjIyMjIyMjIyMjIyMjIyMjIyMjIyMjIyMjIyMjIyMjIyMjIyMv/AABEIAUACOQMBIgACEQEDEQH/xAAfAAABBQEBAQEBAQAAAAAAAAAAAQIDBAUGBwgJCgv/xAC1EAACAQMDAgQDBQUEBAAAAX0BAgMABBEFEiExQQYTUWEHInEUMoGRoQgjQrHBFVLR8CQzYnKCCQoWFxgZGiUmJygpKjQ1Njc4OTpDREVGR0hJSlNUVVZXWFlaY2RlZmdoaWpzdHV2d3h5eoOEhYaHiImKkpOUlZaXmJmaoqOkpaanqKmqsrO0tba3uLm6wsPExcbHyMnK0tPU1dbX2Nna4eLj5OXm5+jp6vHy8/T19vf4+fr/xAAfAQADAQEBAQEBAQEBAAAAAAAAAQIDBAUGBwgJCgv/xAC1EQACAQIEBAMEBwUEBAABAncAAQIDEQQFITEGEkFRB2FxEyIygQgUQpGhscEJIzNS8BVictEKFiQ04SXxFxgZGiYnKCkqNTY3ODk6Q0RFRkdISUpTVFVWV1hZWmNkZWZnaGlqc3R1dnd4eXqCg4SFhoeIiYqSk5SVlpeYmZqio6Slpqeoqaqys7S1tre4ubrCw8TFxsfIycrS09TV1tfY2dri4+Tl5ufo6ery8/T19vf4+fr/2gAMAwEAAhEDEQA/APf6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ooAKKKKACiiigAooqte39tp8BmupljQep5P0oJlKMVzSdkWawNb8V2Wkq0akTXHZFPA+prldd8bXF5ut7AGGE8F/4m/wqrovhK+1dhPcbobcnJdurfSpb7Hz+JzidafsMDHmff8Ar82U7zxLqt5dfaDcugU5VUOAK7bw14si1NVtrtgl0OAT0f8A+vWpb+HdMt7BrNbZSjjDFhkn8a8/8QeGrnRJ/tEBZ7bOVcdV+tLVanJKlmGWtYhy50/iX9fmeq0VxXhjxgswSy1F8SdElPf2Ndr1GRVJ3Po8JjKWKp+0pv8A4AUUUUzqCiiigAorkPEmo3lr458KWkFzJHb3Uk4njU8SYTIz9DXX07CTu2gorldU+IOi6XqE1lsvruWA4nNnbGVYT6MR0rf03UrPV9PhvrCdZ7aUZR17/wD16LMFJN2RboqhrOtWGgac9/qVwsNuhAyeSxPQAdzXA+IfiHb31jZw6ZJqGn3jahbjZcwmFpYi4Dbc9RzzQk2KU1Hc9NornItRtl8c31q2oXfmRWCyvbOAII13ffB67vX2rPj+J/h6S4RSL5LV32JevasLdiTgYf60WYc6W52dFYGueMNI8O31taajLJG9zG8kZVMghcZH1ORgVFofjfSNdvzYRC6tbzbuWC8gMTuvqAetFmHNG9rnSUVzGtePdG0XUGsJBd3d0g3SR2cBlMY9Wx0q9D4q0afw+2uJeL9hQZdyOVPoR1z7UWYc0b2ubNFcrpXxA0bVtRisVjvrWab/AFP2u2MQl/3SetVbzxDBpt/4ikS71K5mtYVJtliDpESOCgHJ96LMOdWudpRXmOjeMBqXw4a71C71W1mhdRLdxxYZiW42E8EdjUHjnxdcJr+m6La3Os2kOzfPPZW+6SXgY2+vvT5Xcl1Va56rRVbT42i063RppZmWMAyTffbjq3vXM3HxJ8P29/JbA3c0cT7JbqC3Z4Yj33OOmKVi3JLc6+iuK8FeIhJ4QvNW1XUN8EV1NmeRsgIHOP6Yqxp/xF0O/v4bTbe2pnbbBNdWxjjlPYKx65osyVONkdbRXOa7410vQL1bKaO8ursp5hgs4DKyr2JA6CtHQ9dsPEOn/bdOlLxhijqy7WRh1Vh2NFmVzK9jSorI1/xLpvhqO0l1KRo47mcQK4XIViCct6DANZWn/ETQ9Q1OGxxeW0k7bbd7q3MaTntsJ65osxOUU7XOsormta8c6RoWpvp10t1JeLEkqwwQmRpAxI+UDqRtJNJqfjrR9KtrKScXbz3kYlhtIoC05U9ynaizDnj3OmorE0bxXpWu6fcXdnJIPs2fPhlTZLH3wynpWGvxU8OyW8VxCmoTROu53itSwhGf4yOB60WYc8e529FYl/4s0jT9Dg1mS4L2E7KqSxjI+Y4BrBvvGWm6pZQTRT6xYRreRxrItvs84k8D5uqn1oswc0juaK5Pxj4qtdKtpNNguLgapNHlFtbczSRj+9tFRWniqxj8DzX1pc3t7JaRFJN0ZadZMfxL1HNFmHOr2OxorhfA/jOK98GNqGqy3EZtRm4uLmMqrf7p71ZtviZoM97DbyR6harO4SKe5tWSNyemG96OViVSNk7nY0Vzn9o26+OJrU394ZUsfNNrgeSFz94d91QaV8QdG1q/t7SwivpWm/5aC3Plxnk4ZugOBRZj5kdVRXH3XxK0C2u5IgL2eGJtkt3BbM8MZHXLj0rX1XxTpOj6VBqM85khuCBbiBd7TEjICgdaLMOePc2aK5/QPGOl+IbmW1thc293Eu9re7hMUm3puwe1dBSGmmroKKKKBhRRRQAUUUUAFFFFABRRRQAUUUUAFFFFABRRRQAUUUUAFFFFAFDWdSXSdKmu2wWUYQHux6V5aX1XxNqGMvPIe3ZR/QVu+PtU868j06NsrCN0mP7x/wAB/Ot3wRpf2HR/tLriW5+b6L2/x/GoersfL4vmzLH/AFaLtCO9v6+QzQvBdrp+2e8xPcdQP4V/xrqQABgDAFLRVpWPoMNhaWGhyUlZBTJYo54milQOjDBUjg0+ig3aTVmeZeKfDH9kt9stW/0Zm+6Typra8DazdXiyWU+XSJcq56j2rM8e6p599HYRt8kIy+P7xrovBml/YNGWZ1xLcfMfYdqhb6HyuEpJZrKOG0it+3p950lFFFWfVhRRRQBw3iz/AJKL4L/66XP/AKLruT0rD8Q+EdH8UG3OqwSSm33GIpM0ZXOM/dI9Kz9N+HHhvSdRgv7S2uFuIW3IWu5GAPToWwaeliEpJs4jwLZeJ7vTb8af4msrKRLuX7Vby2KySK+45LEnJzXY/DiyjsdFvli1eHVFe+ldpYITGiscblA6YznpxzVzV/AHhvXL9r28sD9ob77xStHv/wB7aRn8a3bCwtNLsorOygSC3iGEjQYApt3JhBxepx3xAaOLWvCM96QNNTUj5xb7iuVPllvbOag+Kcmn/YtCSRovth1W3aAZG7G75iPbH9K7fUdNs9XsZLK/t0uLeQYaNxkH/wCvXO23w28LWi4i09iRKkod53ZgVORgk5Az26UJoJRbvbqY1wLVvih4iW+YrZnQFE7AHhNx3HjnpmsOW01vQvBwuLTUtK8Q+E4od4t7yMKfLHIAPcj0457V6guiWC63PrAhJvZ4BbyOWJBjByBjpWCPhj4SF79pGljO7d5Xmv5X/fGduPbFNSQnTfQ53WL7Tr3x54EvryNYLee0kljSbojMqlQfoSK1fGrRyeLvCkVoVOoreh2CffEODuJ9qTxToUesfEHw9Fc6e1xpwtblJT5ZKJkDbkjgH0rf0LwboXhuV5tNstkzjBlkdpHx6BmJIHtRdAottrzOf+Hz2yah4miuGjXURqMjShyA3l/wn6Yrn7eDSNQsPGK3V79j0mXUUEFygJVZAOowOm6u71vwN4e8Q3i3eoWJa4AwZI5GjLD0O0jP41ox+H9Ki0Y6QljCLArtMG35SP8AGldByPY88vLjxD4buNLk159L17TTcJHbTBAs6E8BlA6/XmtGx/5HTxr/ANei/wDoJrc0v4eeGdIv0vbXTz56HKGWVpAh9VDEgfhWvBoen2+pXuoRw/6ReqFnJYkMB046CndAoS6nmU//ACQi3/3k/wDQ66DUv+SjeE/+vOT+QrXi8AeHILO8tIrN1t7tw8sYnfGQcjAzx+Fa0uh2E2p2eovETdWaGOFt5+VT146H8aV0Cg/y/An1ITNpd2LfPnGFxHjru2nH61yXw7n0wfDy33PCqRKy3gcgbXyd27P9a7euYvPh74YvtVOoz6avns29wrsqOfVlBwfxFJPSxck73R5e3PweU2MgjtBrWWcpuVYvMOCR3AO3iug8R6Nrdx4eiOs+ONMGnSPGYnTThy2QV2FTnP0r0Ky8OaVp+lTaZBaL9imZmkhclgxY5PXtWXp3w68MaXqCX1tp375DuQSSs6ofVVJwPwquZGfsnYw9U0q4uPGV5d+F/EUNrri20a3dpPFuWRQPlPPt6ZxV7wDqk1xe65pt7p1lbajaTo11NZcxzs4+9/vcc1sa94M0LxJOk+pWe+dF2iWORo3x6EqQSKvaLoOm+HrL7JplqsERO5scs59WJ5J9zSurFKDUrnG/Fc2gi8Mm/wBv2MaxF527ptwc59qm+Kj20ng2KK3aNr+W5g/s8IQWL7xymPbPSp/iHp0mpy+GYhZvdQjV4zOqxl1EeGBLeg+taOk+AfDei6j9vs9PAuFOUaSRpPL/AN0MTt/Ci6SQnFttLqY8ESv8b53kUF00NME9iZeaTS2t4vjJr63hRbmSzt/sW/qYwPnC/wDAvSuuXRbFdefWxEft724tmk3nHlg7sY6de9Vdf8J6N4mWIapaCVoj8kiuUdfYMpBx7UXK5H07nJb4Zfib4haxKtEmjBLop083dwD74qf4XTaSnwztyjwKqK5u9xHDZOd34Yro7bw7pugaBd2ek2YiV42J25ZnOO5PJNch4P8Ah3ol/wCE9JudX0qRL5YyJUYvGW+Y43rxnj1FO6sTyyUvvOckiL/DABlP2OTXM2wPQxGQYx7da7X4kqqaVo6qAANRhAA+tdNf+HtL1HTYNPntgLSB1eOOMlApU5GMVJqui2OsxQxX0RkWGVZUAcrhh0PFLm1H7N2aPNoLbXbn4leIotO121026LIUWe1WVpI8cbST0+laOhadLZ6l4nluvEFrqd69ptuI7e28oRkKcE44zXV694P0PxI6SanZiSVBhZUco4HpuUg4q1pHh7S9DsGstPtEigfO8dS/+8Tyfxo5gVN3OB0/U7TTPg7p8t1ZQ3od1ijgm+4ZC3y7vQCsvx5L4k/sXTxrV1pFvE93EYrO0Uszc9Qx5wPavQbbwH4ctbS9tI7DNveHM0TyMy59gT8v4VWh+GvhWC1lt104lZMZZ5nZxg54YnI5HanzK5LpyasZa/8AJVLn/sCD+dR+A4XT4RzG0XFw8VyVK9S+WxXZDQdPXVm1QQt9ra3+zF95/wBX6Y6fjUukaRZaHpsdhYRGO2jJKqWLdTk8n3NK+hag739TyzwhYeIbrwPDJZeLdNttPWIiaGTT0byv7wck9fc1Zh0TTn8J+F7SDxSkeoRTSvpl8IGVJDk5Xae2MDkjOOK629+HHha/1Br2bTQJXbc6pKyI591BwfyrW1Pw3pGr6VHpt5YxvaR48tANvl44G0jp+FPmIVN2/wCHOM0q/wBa0zx5p+neJbbTby9u4ZFt9QtV2yqijcQ47KcV6RWBoXgvQfDc73Gm2WydxtMskjSOB6AsSQOOlb9S2aQTS1CiiikWFFFFABRRRQAUUUUAFFFFABRRWDqvi3TdJnMEheWUfeWMDigxrV6VCPPVlZG9RXI/8LC03/n2ufyX/Gj/AIWFpv8Az7XP5L/jSujk/tbBf8/EddRXI/8ACwtN/wCfa5/Jf8aP+Fhab/z7XP5L/jRdB/a2C/5+I66iuR/4WDpuf+Pa5/Jf8a6LTdTtdVtRcWkm5c4IPVT6Gi6NqGOw1eXLSmmy5Va/vI9PsJruX7sSFvr6CrNcN8QNU2xw6ZG3LfvJcfoP6/lQ3ZCx+KWFw8qvXp69DmNNtpfEHiJVkJYzSF5W9B1NevoixoqIAFUYAHYVx3gHS/IspNRkX55jsTP90dfzP8q7KlFaHBkWFdLD+1n8U9fl0/z+YUUUVR7YVW1C8SwsJrqQ4Eak/U1ZrhvH+qbY4tOjblvnkx+gpN2Rx4/FLC4eVXr09TmtKtpde8RLvyfMk3yH0FeuIixoqKMKowBXIeAtL8ixkv5F+eY7U/3a7GlFaHBkWFdLD+1l8U9fl0/zCiiiqPbCiiigClPq9jbapa6bNOFvLpWaGLaTvC9ecYH41drldX1e9tfiBoGmQyhbS6imaZNiksVHHOMj8K5rRr/xz4og1Y2Ws21hHZ3ssUUr2iSNLjomMAKo45wT1qrGbnZ2PT6K8usNZ8ceJvCR16z1Gy0wWyP+4FsJftTJ94lm+4CQQABU+ueNda/4RDwrq2lJGLzUrmKOSDaCshKnK5IJA3DqOfejlYe1VrnpVUjq9gutLo5uB/aDQfaBDtPMecbs4x1981xGpX/jHwesGsavq1pqeltMiXkCWoiNsrHG5GHLAE96tSkH43WpHQ6E3/o6iwc51umavY6zBLNp84mjimaB2CkYdeo5A6VdrzW18calZ+B9U1OZVvNQGrS2NnGVVASWCoDjGccn1OOtReI7j4g+FvDVzq8ut2l/hAJYks1Q2pJA3Ied4BODuHTmjlD2itc9Porjr3XdRh8YeFLBJwLbUIJnuU2L85WMEc4yOfSp9b1m/s/HXh3TYJgtpeLOZ02A7tqgjkjI/ClYrnRv6lqdnpFhJe384ht4/vOQTj8ByfwqxDMlxBHNGSUkUMuVKnB9jyK8v1bxDN4l1e+tI/Emh6LY6fOEjF7HFLJNIvVtshG0A9CKtR/EK9HgvVrv/RLnUdNlEDz253wOD0k47Y5Ip8pHtVc9Jorzzw/qXiaW+s54PEWneJLCYgXSW8UcT2oI68Nk/Q8122r6jHpGkXeoSjKW8RkIz1x2pNFqSauW5JFiieRzhEUsx9AKr6fqNpqtjHe2Uwlt5RlHCkZ/A81wG7x7feH5deOp2IilgaQaT9l48sg8eZ97dj9ak8Nz68vwz0ZNBtYmvJ8K8sxG23XJyxBI3Y9BT5Sfaa7HotFeaHXPEXhvxVpNhqXiOx1qG/lMUkS26QywnHBAU9PrVi41PxZqvjvWdB0nUreytbZIn+0SW6yNFleirxnJz1PGKOUPaLseh0Vwnh7xBrttqHiDR9aePUbrSoVnjngiEZnVlLBSo4B4HT1rB0jxJ4r1qyTVtM8S6Ve3jHc3h8QpGwGeV3khsgdzx70coe0R6zWQfFGjCz1K7N6PI02Vort/Lb904xkdMnqOma1Y2Zo1ZkKMQCVJ6H0rz3whZtqMfjmyWYwm41e4j8wKCVBABIB74pJFSbTSR6DDNHcQRzRNujkUOrY6g8in1wvizxHLo1/pfhrTNRsdMlmhMkl9fMu2CJflGAxAZiQcD2/Kv4d8V3kHiq30C/8AEGm6/Hexu8F5Z7FeN1GSjohIwR0PsaOUXtFex6FUF7eW+n2U95dSeXbwIZJHwTtUDJOBzXnWj3/jbxTd63DZ61badbWGozQRztZrK74PCYOAABjnk81a03xVrNx4E8SzXrQjVtGe4tzPEg2uyLkNtPHXtjFPlF7RM7y0u4L+zgu7Z/MgnjWSN8EblIyDg89Kmrz7VPGd5Y+FPDax3VnDqmrwxk3V2VSKIbAzueg78D3qvpniy+0vxFp9hfeKdK8RWuoSeSJLURpLA/bKoSCp9TRysPaLY9JorlfDWs3+o+KPE1ldTB7eynjS3XYBsBXJ5AyefWjw5rN/qHivxJY3Mwe3spkSBNgGwFcnkDJ/GlYpSR1VU77VbLTZLZLucRNcyeVCNpO5vTgfzrB8Xa5qdpd6do2ieSupag5AmmGVhQdWx3Nclr1v4n0/XfDdtrWowapbPfhkuUtxC6Nj7pUcY96aRMp22PV6K851rxZe3/iW90mw8S6X4ft7HCyXF2I3klk7hVcgYHrWr4I8UXGsXGoaVfXllfXVgV/0yyYGOdG6NgHAPqBS5XYaqJux2NFFFIsKKKKACiiigAooooAKKKKACiiigAooooAKKKKAKeq3y6dps90x+4vy+57V5XpOnS+IdZMbORvJeR8ZwK6Px/qm54tOjbhfnkx69hWj4F0v7LpjXki/vJz8vsoqXq7Hy+MX9oZjHD/Yhv8Ar/kVv+FdW3/P/L/3wKP+FdW3/P8Ay/8AfArtaKfKj1P7GwP/AD7/ABf+ZxX/AArq2/5/5f8AvgUf8K6tv+f+X/vgV2tQXt1HY2U11KfkiQsfejlQpZPgIpycNF5v/M8m8Q6VbaPqAtILhpmVQXJAGCe35U/w3rj6LqKuSTbyfLKvt6/UVmXt1Je3ktzKcvIxY1BWfU+HeI9niPa0Pds9P6/M9xa6hWzN35gMATzN4PG3Gc15HI0/iLxFxnfcy4A/uj/6w/lT4/EN0nh+TSScozAq2eQvdfpnFdF8P9Ly82pyL9393Fn17n+n51V7nu18V/a1alQhot5fr/wPU7i2t47S1it4hiONQqj2FS0UVZ9ekkrIKKKKBjJpUgheVzhUUsTXkUrzeIfERIyWmlwPZf8A9Vdr461T7Jpa2iN+8uDz7KOtZngDS90kuoyLwvyR59e5qXq7HzOaN4zGU8HHZav+vT8zubW3S0tYreMYWNQoqWiiqPpUlFWQUUUUDCiiigDjtbs7qX4l+G7qO2me3hhnEkqxkohI4yegzSfDyyurLTdXW6tpoGk1Od0EsZUspIwRnqD612VFO+liOTW5wvgqwvLX4WyWlxaTw3JS6HkyRlX5Z8fKeecjFclqsOpaf8P/AAHFHZsuow6jEUtpwYyXG4hTnpnp+Nez1h+IvDv9vzaRJ9q8j+z75LvHl7vM25+XqMdevNNS1JlT92yOR1y/1Xx9ZR+HYPDeqadDLKhv7q/iEaRIrAkR8/OSRjI/rxryWN0PjBbXi20xs10UxGfyzsD+bnbu6ZxziuzopXK5OrZ5TY+F9Wv/AAJqdvDbvb6lBrkl9aJcIUEhVwV644Izg9Kb428W6rq/gnUrJPC+qWMgiBvJryMJDGoIzsbP7wk8DA75r1isrxLo3/CQ+Hb3SftH2f7VHs83Zv28g9MjPT1pqWupLp+7ZM5LxNBqFlqHhXxJZ6dcajDp8bJPb2y7pdroBuUd8elQNdat4h+IHh3VP7Av7HTYBMoa6iKyZK8l1GQg6AZPNeiW8XkW0UO7d5aBM4xnAxUtFx8nmeStpEHhjXdUGr+CX160vLhri2u7WyS5kXd1RgeQM1uafBrVr4W1C707wppFhNNIGi00QBWkiHUSYIG8jp6V31FHMCppHjT6VDrOtWE3h3wbq2g6nHOr3F3LF9nhRAfmAAOGz7DNep69pn9s6Be6bv2m4hKBvQ9v1rSopNjjBK/mebW/iTxDbeHz4fk8Kam+rRwGATrGPsrADG/zM+nb8Ky7nStZ/wCFc+HbebTL+e0hkzqdjb7o5nTsAOCRntXrtFPmF7O+7PF20dJNa8P3uh+Cr3S7C3vF82W4gIuGz3KgsQg9Se9dtoVldRfEvxPdSW0yW80VsIpWjIRyFOdp6HHtXZUUOQKmkzh7Gy1KL4i+KruC2ZPNtIBbTTxt5TuEPGeMgHrg1x2s2sWuWb29z8O9Sg8UEFVurOHyrfzf7/mhsEd/mz6Z717TRRzA6d1Yo6Nb3Vpoljb303n3cUCJNLnO9wACfzrm/AlldWl94qa5tpoVm1iaSIyRlRIhxhlz1HuK7Kilcrl1Xkee+OdClHifTvEn9hR67Zw27Wt3ZGNZHC53B0VuCQSeOv58L4ZiivvEkN3pnga30XTreNt91e2CwXLORgCML0HJyTnIr0Gii+guRXucZ8PbK6s18SfaraaDztbuJY/NjK70O3DDPUH1rBhsrqz8I/EY3NtNAJry8liMsZXzEKcMueo9xXqNc94t8P6j4jsFsLTWzptrIGS7RbZZTOhx8oJI29+R6009ROFo6HG6loFxqHhDwbq9vpcWrDTbWMzWEig+dG0ag4B4JGAat6MltqevWTaR8PodKt4X33N3qWnJA646CIDktnvXoFjZxafp9vZQAiG3iWJAf7qjA/lVijmBU+p5wt1qPg/xrrk8mganqNnqjxywzWEPmbWAxtYZGPqaueBLfVR4j8SXuqadJZNdzRyIpBK429A2ME+uK7uii41Cz3OO8ZWGpQarpXiPS7R72SwLLNaxn53jbrt9SPSsHV9V1jxRrOgSW3hvVLPT7a9DSveQFJM4/ujOFH9416fRSTBwv1PLNT0aPQfF2p3+peEDr+m6g4ljlt7RbiWF+6lTziuk8FW0m+9vR4YstCtJSFt4ktxHcOo7yY4HsO1dfRQ3oCgk7hRRRSLCiiigAooooAKKhuLqG1j3zSBR29TXO3/iCWXMdsPLT+93P+FcOLzChhV7717Lcai2bl5qdvZ/K7hpOyA8/j6VF/ah/wCeX/j1ceGLSAsckmugrx6GbV8ROTWiVrL7y3FI6GiiivpjMKKKKACorq4S1tZJ5DhI1LGpa47x7qnkWUdhG3zzHc/+7SbscuNxKw1CVV9Pz6HIRrN4h8RYJJaeTJ9l/wD1V65DClvBHDGMIihQK4rwBpW2OXUZF5b5I8/qa7mlFHmZFhnCi68/inr8v61CiiiqPdCuJ8f6p5dvFpsbfM/zyY9Owrs5ZUhieWQ7URSzH0ArxnWNQfU9Unumz87fKPQdhUyeh4Wf4v2OH9lHeX5df8ijRRRUHwwV6h4K1S2utHSzRRHNbjDJ/eH96vL6taffz6bex3Vu+2RD+BHofamnY9DLMc8HXVS109H6HttFZui6zb61ZLPCQHHEkeeVP+FaVaH6HTqQqwU4O6YUhIAJPQUtYHi7VhpmjOqNief5E9vU0EYitGhSlVlsjg/EF8+t+IX8rLLu8uID0r07SbBdN0yC1UcovzH1PeuB8DaWbvVGvJF/d2/I927V6XUx7niZFRlPnxlTeb/D+vyCiiiqPoQooooAKKKKAK11qNjZOqXd7b27MrOBLKqkqv3jyeg7mo11jTX01tRj1C0kslBP2hZ1MfH+1nH61xPjfTrbVviB4Ss7yMS2z+eZIm+64ABAPqMgce1ZfjK1MfjLRNB03w3b6hp8FtJdppiTJbQvIWILHI2nHp71SRk5tXO48J6xd63pkl5dz6a7NKwSOxlEoiTsrurMC2OuMCrs/iHRbaJpbjWNPijWUws8lyigSDqpJP3h6da4LQtJ1238dWOoQeDoPD1i8TxXq299E6SjGUPlrjkHuB3pPA3hjRtW1TxTfanp9veyrq88KC5jEiooIPAPAJJ69aGkCnLRHpkE8N1Ak9vLHNC4ykkbBlYeoI61Tj13SJdQOnx6rYvegkG2W4QyAj/ZzmvKra4m0D4e+PYdMeSFLPVJYbcKx/coWRTt9MAmt3XPAvhvT/hxcy2llBFdWlmbmG/UYm8xV3Bt45OT26c0cqDnbWiPQVvbV7ySzS5ha6jUO8AkBdVPQleoBoF7aG+ayF1CbtY/MMHmDzAmcbtvXGe9efw3M9trXgzxNcHb/atgthfM3HzsgkjJ99wYfjUGltY6po/i7xdqd3cWllqLtbxTwkB0tY/kGzg4LHP40co/aHeR+IdEmvvsMWsae93u2+Qtyhkz6bc5zWL4g8a2uieJtJ0l7qxRblm+0vNMFMKgfLkZ4ye5rzXxPFph8FMdI8A3VjFbiMpqd1FHBKuCMNkHc+f611OvabYX3i/wXLd2NtPJcxt57SwqxlxGCN2Rzg+tPlRDqSe3kdvaX1zN4gu7ZrrTJLRIVeOKGQm4Unu46BT2NTtrukJqA09tVsVvScC3Nwgk/wC+c5rz3UbqbTvFnjK5tPklh0lDHtHQjpirFn4H8OSfDhbiSygku5bT7S18wzN5hG7dv69aVkUpvZHoU97aWskUdxdQwvKcRrJIFLn0APWoLLW9J1KZ4bDU7K6lj++kFwrsv1APFeVagreJNC8AR6mzyfaZ9sx3EFwAep98Vs+JdB0rQvFnhO50nT7exlku2ic20Yj3rt6HHX8aOUPaPdbHpVc94q8QNo1rDHaXOmRX08iqv2+5SNEXPLEFlLY9BzXQ9q8T0RdR1ifVdSl8A2viGS4upEa5ur6JdgBwEVHUlce1EUOcraI9jkvLe0sRdXl3bxxBQXmZwkfPfJPA/GoP7d0c34sBqtj9sPS3+0J5h/4DnNeW3thrGl/CHX7TU7JrGNJwbS3Nys5ijLKQoZT2Oav+MfB+g6X8L5rq0023jvbaKKVLtUHnb9y5Jf7x6nqaOVC9pK23Q9Oubm3s7d57qeKCFBlpJXCqv1J4qKw1Ow1SEzaffW13EDtL28qyKD6ZUmvMfF899qPinw7po0Ya3Clibv7FJcrCksmcbmLDDYHb3qzoWk67b+OrHUIPBsHh6yaN4r1be+idJRjKnYuOQe4Hejl0D2j5rJHfNr+jJJHG2rWCvJIYkU3KAs4OCoGeSDwRT73WtK02aOG/1OytZZPuJPOqM30BPNcD8PfD+l3t3r+p3ljBc3cesTLDJNGHMQVtw25+6cknIp/gfw/pHiWw1PW9bsLbUL+9vZlka5jD+UqnaqLn7uAO3NFkCnJ28z0KC8tbqSaO3uYZngfZKscgYxt1w2Oh9jWC3iJ5/GkOkWl5pItUiLXAe4R7h5OyIgfK4HJLKfavPLYyeFvBnxBj0uaQm2vvJhcsSyKQq9euVU9famy+HNTuPDCWNl8MrW2mEStBqSarB56uORJvADE55xmnyol1H2O+8TeNbXw/4g0bTHubFFu5WF008wUwRhchiMjGTxk8VrQX9zL4lntftelvZC1WWOGOQm6DE/eYdNhHQ+tcJ4i0uO71/wAAtrOnWsl/cFo77zI0fzGEQJVj0YBs+3pVq5mew+JXiOe2UB4PD6tGoHAIJxxSsrD5nfXv+h3Emt6TFfrYSapZJeN0t2uEEh/4DnNOOsaYtl9tOo2YtN2zzzOuzdnGN2cZzxiuF8J+CfD2peALa5vbKG6vL6E3E99IMzeY2SSH6gg+npXNMnl/A6JDIZNuoAbz1b991o5UHtJJXa6Hst1e2tjB593cw28OQPMlkCLk9Bk0XV9aWNsbm8uoLeAdZZpAij8TxXH/ABR/5EY/9fMH/oYrnvFL32o/EG0sV8PJr0FpYrLHZy3SQx7m6sQ4IbHpQlcqU7Ox6hZX9nqVuLixu4LqEnAkgkDr+Y4qxXm3hTStbs/GrXg8KxeH9NngK3EEN7FLGzj7rBFxg/QV6TSasVGTa1CiiikUFFFFABRRRQAVialrv2d2ht1y44LHtWpd3AtbSSY/wjj69q4V3LyMxOSTmvCzrHzw6jTpOze/oXCN9x81xLcOXlcsx9TUVFFfINtu7NRV++v1roa55fvr9a6GvSy37Xy/UmR0NFFFfdGIUUUUANd1jjZ2OFUZJrx/V746xrskrOFRn2qWPCrXrOo2pvdOntlcoZUKhh2rzs+AtWDHBhIzwd1TK587n1LE1uSnSg3Hd2OysNU0WwsIbWPULYLGoH+sFWf+Eg0j/oI23/fwVwf/AAger+sX/fdH/CB6v6xf990XZEcwzGMVGOH0Xqd5/wAJBpH/AEEbb/v4KP8AhINI/wCgjbf9/BXB/wDCB6v6xf8AfdH/AAger+sX/fdF2V/aWZf9A/5m34v8R2raT9lsrmOV5jhjG2cKK4mPSbyXTH1BIi1uj7SR1+v0rcXwFqxYBmhA7ndXoGm6bFp+lxWIAZVXDZHDHvSs3ucv1HE5lXlUxMXBJaev9bnitFejat4DguZGlsJBCx58tvu/hWGfAWrA4BhI9d1LlZ5VbJ8ZSly8l/NanK0V1P8AwgWrf9Mf++6P+EC1b/pj/wB90WZj/ZmM/wCfb+4wdO1K60u6W4tZCjDqOzD0Ir0XSvG2nXkSi7b7NNjkN90/Q1zH/CBat/0x/wC+6P8AhA9W9Yf++6auj0MF/aeD0p0212a0OyvPFuj2kRYXSzNjhIjkmvPNQv7zxNrCkISzHbFGP4RWvb/D/UHcefNFGvfBya7DRfDlloqZiXfMRhpW6/h6U9WehOjmGZSUK65ILf8Ar+kT6HpSaPpkdsuC/wB6RvVq0aKKo+lp040oKEFZIKKKKCwooooAKKKKAMTUvDq6j4l0jWTcmM6cJAItmfM3jHXPGPpUPiXwpD4he1uo7uaw1KzJNveQfeTPUEfxD2roaKd2S4pnK6N4OmtNYTWNZ1q41jUIkMcDyRLEkKnrhF4yfWr/AIc8Or4fOqFbkz/b76S8OU27N2Pl6nOMda26KLsFFI5vTvB1pa22vWt3L9rt9YupLiWNk27Q/wDD15xjrxWIvw2upLZNLvPFWoXOgoRtsDGqkqDkKZOpHt/Ku/oouxOEWYfiTwzb+IPDUmjLIbRfk8iWNcmEoQVIGR0xjrTJvCOn3HgpfC771sxAsO5PlbK4Ib67hmt+ii7Hyrc4G7+HN/q2lyWGs+LL6+hCYgUwLGqMOjMFOZMe5rU1rwdLqcOjvbavLZahpYAiuUhVw3ygHKE45x611VFF2L2cTnbbwpHHrmoaldXX2n7dapbSxGLaDjqc57+lYQ+G1ykDaZH4pv00Fm/5B4jUkL/dEnXHtXf0UXYOEWc7feEba5n0Jreb7NDpEu+OJU3BxjGM54+vNT654dXWtR0i7NyYTp1wZgoTd5mRjHXituii7HyoK4u68CXUOpXV54e8RXWjLdtvuIEhWVGbuQG+6fpXaUUJ2G4p7nIzeAbRvBt34fhvJla7bzJ7uUeY7vkEsRkelaniDw8uu+FbjQzcmETRqnnBN2MEHOMj09a2qKLsXKjmtc8HQaxBYPHez2WpWAxbXsA+ZeMEEdCD6VFo/g6a01hNY1rWrjWL+FDHA8kSxJCp64ReMn1rqqKLsORXuYnhvw6vh2PUEW5M/wBsvZLskpt2b8fL1OcY6154brSU1vWH0/xdc+FXe6YXljcxRkSuOC8e48bvUc/pXr1U7rSdNvpVlu9PtLiRejywq5H4kUJkyhdWRwXw60OzvtA8QrJBNLpGp3jiE3JO+aPaAXJPOScnPrVsfDm+NoNKm8W6hJoI+X7CYkDlP7hl+9jt9OK71VVFCqoVQMAAYApafMwVNWszmfEPg9dXg0r+z799LudLfNpLHGJAg27cbW68AVNZ+GTb+J59cnvftEk9glnJGYgobacluvf0xXQUUrsrlV7nCn4fXFpHNaaZ4lv7HRZCzNp8cattB5KpIeVH0qn4N8P2eu/C46PcbkgaeZVZD8yESHaR7jAr0bqMGooLeC1i8q3hjhjyTsjUKMnrwKfMxezVzhbn4cX2p2CWureK7y+WFla3DQKix4PcA/Ocdya2df8AB6avc2t/Z6hPpuqWq7I7uFQ2V9GU8MK6aildhyROZ0Hwk+m6m+ranqs+ramyeWs8qCNUT0VF4FdNRRSbuUklsFFFFAwooooAKKKQkKCScAcmgDB8SXWEjtlPJ+Zv6f1rm6tahcm6vZJexPH0qrX59mGI+sYiVTp09DeKsgooorjGKv31+tdDXPL99frXQ16eW/a+X6kyOhooor7oxCiiigAoqpqd7/Z2m3F5s3+Um7bnrXH/APCxR/z4f+P0m0jixOYYfDSUasrN+p3dFcMvxFTd81gcez10mj+ILLWkP2disi/ejbrRdCoZnhcRLkpzuzVooopncFFFFABRWN4h13+wraGXyfN8xiuM4xxR4e13+3baWbyfK8ttuM5zSuc31yj7f6vf3+xs0Vx1745+yalNafY93lyFN27rg12I5GaLhh8XRxDlGk7uO4UUUUzpCiiigAooooAKKKKACiiigAooooAKKKKACiiigAooooAKKKKACiiigAooooAKKKKACiiigAooooAKKKKACiiigAooooAKKKKACiiigAooooAKKKKACiiigAooooAKzdbuvs+nsAfmk+UfTvWlXJ+ILrzr3ygfljGPx715mbYn2GFlbd6L5/8AAKirsyKKKK+FNgooooAVfvr9a6GueX76/Wuhr08t+18v1JkdDRRRX3RiFFFFAGT4m/5FrUP+uRrzfwvp1vqmspbXIJjKk4BxXpHib/kWtQ/65GvJ7C5u7W5EtmzrMBgFOuKiW58lnsoQxtKU1dJar5noV94I0oWUzxeZG6oWDFsjiuM8NyyW/iO18onmTacdxS3Wra7PbtHcTXJjI+bOcVe8FSWEWrg3WROeISfug/40tGzinVw+IxdL2EPZ6+nU9PZgqlmIAHJJ7Vz17400m0kMYd5mBwTGOKz/AB5q0ltbxWMLlTKNzkHt6Vz/AIb8KvrUbXM0pitwcAgcsapt3sj28bmWI+s/VcJG8urO1tPF2k3UDyCYxlF3MrjBx7VY0/xDpup3P2e1mLybS2NuOK4vxD4NbS7Rru0maSJfvqw5A9ah8Bf8jF/2xb+lF3exjDM8bDFQw1eKTf8AWh2XiiPSZLWAas7pHvOzbnrijwxHpMdpMNJd3j3/ADlvXFZXxE/5Btp/11P8qPh5/wAgy6/66j+VHU39uv7W9lyLbe2uxx+tf8jJef8AXdv517CPuj6V49rX/Iy3n/Xdv517CPuj6URMMh/jYj1X5sWiiiqPpQooooAKKKKACiiigAooooAKKKKACioluImuHt1cGVFDMvoD0/lR9oi+0/Zt484Jv2/7OcZoJ5o9yWiiigoKKKKACiiigAooooAKKKKACiiigAooooAKKKiuLiK1gaadwkacsx7UCbSV2S0VDHdQyzyQpIDJGAWXHQHpU1AJp6oKKKKBhRUUVxFO8qxvuMTbX4PB9Kii1G0m8jy5w3nlhFwfm29fyoI9pDv/AFt+ZaooooLCiioHu7ePzt8oHkqGk/2Qf/1UCcktyeimxussayIcqwBU+oNOoGncKKKKACiooriKZpFjcM0bbXHoaloEmmroKKKKBkN1OLa1kmP8I4+tcLI5kkZycknNdF4jutsSW6nlvmb+lc1Xx2fYn2ldUltH82awWgUUUV4ZYUUUUAKv31+tdDXPL99frXQ16eW/a+X6kyOhooor7oxCiiigDJ8Tf8i1qH/XI1wHgt44/EKNK6KuxuWIAr0XXLaW80O8t4V3SSRlVHqa83Hg7Wwci1I/4GP8al7nzGcQrLGU61ODlyrovM9LmvNNELGW4ttmPmy6nivI5mjbWWa0BEZm/d4+vFaY8H66xwbc8+rj/Guh8PeCms7lLvUHVnQ5SJeQD7mk7s5sSsZmc4QdLkS6/wBWM3x7BILuznYfK0IXPuK3PA2o28ujrZ71WeJjlSeSCc5rZ1rR4dasGt5flYco+PumvOrnwnrVjORFA0gB4eI9abunc6MTTxGBxzxVOHPGW9ju/FV7FDo01uSGnnXZHGOprhfBl0lr4khD8eaDGPYn/wDVWloHhjVZNUhu75WjjibcfMOS3tUN34T1WDWJJrODMay742DAd8jvSd9znxUsXXq08Z7JrldrW1tvf8zY+In/ACDbT/rqf5UfDz/kGXX/AF1H8qs+LdMvtX0yzW3hzKrbnXI44qTwbpV3pVjcR3cexnkyBkHtT6neqNR5x7XlfLbe2mxwWtf8jJef9d2/nXsI+6PpXm+p+FtWuNbubiO2zG8rMp3DkZr0gdBREeSUalOrXc4tXel/Vi0UUVR9AFFFFABRRRQAUUUUAFFFFABRRRQBk25A8UXo7m3iI/Nqr3shXW71o2IdNOzkdQcsRVzUdGh1CZJxNPbXCLtE0D7Wx6U200O3tILlPNmlluV2yzytucjGOtI8+VKs3yJaXbvfvfp6sx7ZNRtodJ1CTU55jcPGksTn5MMOw9fetfxHPNbaFcTQSGOVSm1gcY+cVOdLiNpZ2+99tqyMh4ydvTNV/EsL3GgXEUcbSMxT5VGSfnGaOhLozo4eolf4e99balSNLzStWsll1GW6jvCyukuPlYLuyvoOOlYlzqGor/xMYLnUJUEw+dgI4CpbAwvUj/8AXXT2Wg29nd/aWmuLh1UrH58m4RKey1TfwhayRtC17e/Z85jh835IznPAx/OlZnPWwuJlC0NN7e9tora+t38xdl1d+I71TfTxW9r5TiKNsBiRkg+3FJo0GoXa2+qvqchE+Xe3IzGFOcBR2I45rXgsY4L25ulZi9wEDA9BtGBiqMHhy2gvVnWe5MSOZI7YyfukY9wPxNOx0/V6ikpWvq3u110fyXQzzHqGope6gmqS25gldIoUI8vCH+Id81b02/mvNVhZ3ISWxWXy8/LuJ5NPufDVtc3MkguLqKOZt00EcmEkPfIqa90K3u5YJUmntnhXYDA+3Kf3T7UakRoYiL5ktvPfXfy0Mma5vJraKOK8kjeTUGi3huQvpUWrrqNjPHG11qhtEj+Wa3wzFu+/1FbcOhW0EUEUbyBYZzOoyOvp9KL/AESO+uPPS7urWQja5gk27x70WInhK0qb/m06/f8A1oS2kpvtGR47guzx4Eqjac+uO1ZUWpT3i6farIyzh2NwVODhOv51u2lrFZWsdvCCI0GBk5NV7bSLe11K4vkLmSccgnhfpQdU6VWShZ+Uvz/4HzOSbWL6d5LxH1bzg58uKK3zAQD0Pr9a2lF5qGuyJ9suLeGKKOTykOMk9j7VPJ4atnnZluruOB23PbJLiNj9K0ItPihvZblS26VFQqegApWZy0MJXT/eu6v333/4H+Ry0F5fWurIdQur+CQy7SGTdbsCeAMdD0rf8R/8i/d/7o/mKhXw1bi4Vzd3bQK+9bYy/uwc5HH1rTvrNL+yktZGZUkGCV6jmnY0o4etGjUhLre2t+n9dipflLLS7i7SQwytGo8wLvOegAH4/rWDplzqEGt28UkmoGC4jf8A4/GXkgZ+UDpXUXljFe2L2k27y2AGQcEY6EVm23huGC8hu5L28uJoshWmk3cEYx0oHiMPWlVhKnsrdbddfwMaB9VGn6ZejVJjJdSiAo3KgHPPu3HWrE17faNb6tD9qmumh8ryXkG5xv4P19hW0miwJZWdqJJNlpKJUORkkZ68e9STaTbXEl40wZ1ukVJFJ4AXpiixlHB1ox91tO3d/wArT/Gxz2j3t0mqwRIdWmhm3Cb7ZBhVOMgg9ueMe9O0maSOLQkViEdrncoPDYyRWvZaDHaXS3D3l3dNGCIxPJuCZ44H0p9vokFt9i2ySH7IZCmSOd+c5496VmFLCV4pX6Pv5xf6Mw92pHRf+EgGqSeYFMv2fI8rbn7uPXH61ejW5vvEN3m+nhtrcQyCJGwGJXJB9uKlPhezM+fPufsu/f8AZPM/dZznp9a0orGKG8urkFi1wFDKeg2jAxTsVSwtW659rq+rd2k7v5u2hx0uoairpfw3OoSx+cAXcBICpbAwvUitB7aW31HXbhby4JWEMFLccg/y7Vabwjaunlte3phVt0cJl+SM5zwMfzq9PosU93PcefOnnxeVIisNrD1xjrSszGGDxG8/z62ab/IzVF5qtxFaLfzWscVrHIxhOHdiO59KrvdajNb21oL1kmW8MDTp1ZQOp961rrw/BcCFo7m5t5YoxH5sD7WZR2NSxaJawxWscZdRbyeYDnJZu5NOxq8LXba/G7120t0t/W5W0lbm01S7sZryW6jVFkRpTlhntmk1MXV7q8Wnw3ktrEIjK7RcMxzgDNaiWaJfyXYZt8iBCO2BVbUdIh1F45TLNBPHwssD7WA9KDolQmqPItddr9L7XOda8u9MsL5RI8k73nlGWNNzYx1A9ataDe3X9p/Z86nLbuhYvfQ7SrD0PpWnH4es0sprXMrJK/mFi3zK3qD60/T9FjsZzO11dXUu3ar3Em7aPQUrM5qeFxEakHfRefm/vuadISAMnoKWs/Wbn7Np74PzP8o/rUV6saNOVSWyR7CVzl9SuTdX0knbOB9KqUHk5or85qTlUm5y3ZuFFFFSAUUUUAKv31+tdDXPL99frXQ16eW/a+X6kyOhooor7oxCiiigCOeeK2geaZwkaDLMegFZ3/CS6N/0EYPzpPE3/Itah/1yNeWaVpk2r3otYGQOQTljgcVLdjw8zzOthq8aNKKk5L9T1T/hJdG/6CMH51etr21vF3W1xHMB12MDivOz4A1XHEtv/wB9n/CsU/2h4e1TaS0M8R5weCP6ijmfU5ZZzi6DUsTRtFnstFVNNvBqGnQXQGPMQMR6Gmau1yNMmFnt89htUswUDPfNUfQuqvZ+0WqtcqSeKtIjuGgNyTIrbcKhPNbAO5QfX1rifC/hV7e+a9v2idkP7tUYMM+prt6SucuX1cTWpupiEo32X+YUUUx5Y48eZIqZ6bjimd7aW4+ikBDAFSCD0IpaACimu6RjLsqj1JxSJLHIMxurf7pzQK6vYfRRRQMKKKKAK95e2+n2zXFy+yNepxmqun69p+qTNFaStIyjJ+QjArlvH2oF2g06Lk/fcD9K3vCujDSdKUuv+kTfM59PQUr6nlRxtWrjnQppckd359jdooopnqhRRRQBmXGrmGa+iS23taqjAb8b93bpxThq8C3lzBcNHAsAQ+ZJIACWGcc/SobL/kZdU/3Iv5Gqq6daX/ibUzdwJMFjiCq4yBkHnHr70jznVraOL3k1Z7ac3+S+43ZLiCKHzpJo0ixnezAL+dU73VoLfS5L+Bo7mNCo/dyAg5YDqM+tcu5i/sbR7aQWmC0m2W9Y+WgUkYxnBPPGfSqsXlDSNehW4jmiEsGWto9ifeGdoH+Tilc56mZT2ikrxvvs+Xm/r+kd5FdW9wzpDPFI0Zw6o4JU++OlZw1+BfsS3HlRSXTsu3z1YKBnnI65Ix9TWZENKGvaZ/YvkF9r+f5GMeXt/jx3zjrzVS1is/sugS3UcOPtEql5AP8AbwMn3x+NO5csZVekbafNbx/+SOtlvrO3lWKa6gjkbojyAE/gahfVbaPV49OMiCV4y/Ljg5GFx6nOfwri9XNtcDVZmk022ZZXXbInmXDkccbj8ue2OlbVslmdc0iaZYfNl0/Ku4G5n+THJ6nGaLiWPqTm4xSWq+5ux1FFFFM9cKKKKACiiigAooooAKKKKACiiigAooooAKKKKACiiigAooooAKKKKACiiigAooooAK5XxDdebdiFT8sYx+NdNcTCC3klboozXCTSGWZnY5LHNfPZ/ieWlGiuur9F/wAEuC1uR0UUV8mahRRRQAUUUUAKv31+tdDXPL99frXQ16eW/a+X6kyOhooor7oxCiiigDJ8Tf8AItah/wBcjXmvhvU4NI1dbq4V2jCkYQDPNeleJv8AkWtQ/wCuRrzPw9pUesaqtpLI0alScqOeKiW58pnXtPr1L2XxWVvW52x+IGlY4huv++V/xriNc1Vtb1VrlY9gbCovU4rQ8QeGk0KeNy0s1o/G4YBB9K2fB1roNzMXiilN3FyBOQfxGKNXozmrSxuNqrB4iSi77f1ubMV0PDnhGGSdcyJGAE9WPauFT+2PFd+4V2kbqQWwiD+ldR8Q2YafaqPulzn9K5fQp9cgjl/slJGUkbykYb+lD3sXmdT/AGqOElf2cUtFu9BLux1jwvdRyM5jZuVeN8q3t/8Arr0Xw7rA1rS1nIAmU7JAPWuG1GLxTqsSxXlrPIinIHlY5/AV0PgbT72wjvFu7eSEMVK7xjPXP9KFuaZVKdLGezpRkqcv5ltocfLqFxFrrFriXy0nyRvPQGrF7pWvakJNTkt5njbLgk8hfYdcVRdQ/iLYwyrXIBH/AAKvZAAFAxxihK5z5bgPryqRqSaSf4nl/hDW57LVobR5CbadghQngE9CPxrufEetroeneaAGnkO2JT0z6n2FeYwgJ4jjC8BbpQMdvnrpPiIz/brNT9wRkj655/pQnoXgsbVoZfVs9YtJeVzAX+2PEd423zrmTqeeF/oKLmx1jw/KksizW7E/K6twT9RXceAo4l8Pl0A8xpW3nvxjH6fzrR8UxxSeG73zQCFTcuf72eKLaXKhk6qYT606j57c36+v4mNpOryeJ9CurGVyl8iZV1ON3ofz61zPh7V7my8QQi4mkKFvLkV2JxnipfAxceI0C9CjBvpim+MNPOna+0qDEc37xfr3/X+dHS5z1K9aphqeNv70HZ+fVX/I9I1W8Ww0u4uSfuISPr2rzbw59s1bXo0e4mMYbe/znGK0PEWvfbfDOnwq3zyjMv8AwHj+fNangHTvIsJb1x80x2r9BRuz0K9X6/mFOnB+7FXf5/5I6xrW3d97wRs/94oCalooqz6dJLYKKKKBhRRRQAxYo1laVY0Ej4DMF5bHTJoWKNZXlWNBI+NzBeWx0yay73WLiK8a1sNNkvZIgDMRIIwmegyep9qo3etXk0+kyWNpI0U0hDqZQh3AEFCPbr+FK5xzxdGF1vZ9n3tpprvrY3ZLCzltxbyWkDwg5EbRgqD9KBYWaqyi0gCsFBAjGCB0/LtVTxDLJDoN1JE7RyKBhkbBHzDvUGpa1dWMhSDTHnVEDPLJMsKDPozdaB1KtGnJ862S6X3v2V+hqQ2ltbu7wW8UTSHLlEALH3x1prWNo8CwNawtCrbljMY2g+oHrTdOvo9S0+G8iUqkq5APUeoqo2tpHpl7dSQ7ZLR2jaLd1YH5RnHfI7d6C3UoqCbtZq/y3/4JcfTrKSczvZ27TEYMhjBYj6042VqfJzbQnyP9VlB+7/3fT8Ky9Q1u8s22xaU0uxA0skk6xRqSOgZvvY9qYNU+3Xeh3MLyRwXAlZkLYBwvQ+uDRdGTxFBScUtbrpbdpX1Wtnub1Fc9/wAJNJxc/wBlzf2WX2/a/MHrjds64z3qw+s3D6nNY22ntKsW3zJhMFCqRnPTr7Ci5axtF7P8H/ltpvsbNFc3Frz2+n2Mdtay3dzOGKpLcKDgHu5Ayfwq++rXC6alwul3JuGbb9nIxtPux4A96LhDGUpLfZX2f+WvpuatFcy/iK6udNv1jsfKvLdclEuVcAHvuHGR6VNaahKZ7FrxJoWNqzuvnhlwO5AHJ/Gi5Kx1KTSj+TXW3Y6CisCLxHMXilm0uaGwmYLHcmQHOehK9QDTbjxHdJPdpb6RJcR2jYlkEwUAdcjI5PtRdD+vULXu/ufrtbbz2Ohoqut7E2ni9yRD5fmcjkDGa5+fXL25NnusLizhmuU8qXzAfMX0IHK59DRcqriqdJK/X+vl8zqKKxLjXrhbiYWelTXdvbsVmmWRVwR1Cg8titaCeO4to7iM5jdQ6n2NMunXp1JOMXt6/h3+RLRWFY+IZ765Qppcv2KR9i3CyK5B9WQcqPc0XHiGdJpzaaVNdWtsxWedZFXBHXap5bFK5n9do8vPfT0f+W3nsbtFYdz4gkF1bwWFg961xb+fGVkCDGe+elXtK1H+07MzGBoJEdo5ImOSjDqM96dy4YmlOfJF6+j/AD2L1Fc02qahb67qkNtZTX2wxEJ5oVY12c4z3J7CrS6rDeXOkTxGdY7gSnbv2gYXkOuOcH34pXM442nK66p2/wDJuXfr/VzborAHiOYn7R/Zc39mFtou/MHTON2zrt96dda/dR311a2mkyXRtwGd1mCjBGe46+1Fw+u0LXu/uf4aarTfY3aKr2V2l9ZQ3UYIWVdwB6irFM6oyUkpLZhRRRQMKKKKAMTxFdeXbpAp5c5P0rl6vatdfar+RwcqDhfpVGvgMyxP1jEymttl6I2irIKKKK4SgooooAKKKKAFX76/Wuhrnl++v1roa9PLftfL9SZHQ0UUV90YhRRRQBk+Jv8AkWtQ/wCuRrg/A4I8SR5H8DV6g6JKhSRFdGGCrDINRRWVpA++G1hjf+8kYBpNanlYvLpV8VTxClbl6fO4zUbCHUrGS1nGVccH0PY15QyXvhvXOAVlhbg9mH+Br2GoJrO1uG3TW0MjDjLoCf1oauGZZYsW4zhLlnHqYOoxReLfDQktSPOHzKpPRh1U1xGk6vfeGb6VTD1+WSKTI6fyr1iG3ht1KwQxxA8kIoXP5UyextLo5uLWCY+skYb+dJoyxWV1K04V4T5ai3dtGec6r42vdStvs8EItlYjcUYlj+PGK7Xw1c6jdaSj6jFsk6Kx4Lr6kdqux6Xp8Lh4rC1Rh0KwqD/KrdNJmuDwWJp1nWr1eZtWt0PHMH/hJAcHH2of+hV7GOlVv7Pst+/7Hb7853eUuc/lVmhKw8sy+WD57yvzM8bjB/4SRDg/8fY/9Dr0PxboT6xpytAAbmDJQf3h3FbH9n2W/f8AY7ffnO7ylzn8qs0kjHCZOqVKpSqu6meQaXrOo+HbiRIhtBOJIpF4z9OxqTV/E2o65GsEgVIc58uJTgn3r1Oews7pt1xaQTN6yRhv502HTbC3cPDZW0bDoyRKCPyFHKzj/sTFKHsY1/c7HNeCvD8unxvf3aFJpV2xoRyq+p+tWfG+m/bNFNwgzJbnd/wHv/n2rpqRlV1KsoZSMEEZBp20sessupRwjwsdmvx7niFtby3NzFAoJZ2CgV7RY2qWVjDbJ92NAtCWFlE4eO0gRh0ZYwCP0qxQlY58qyr6jzOUrthRRRTPYCiiigAooooA5LWfDzS6tNeDSI9SScDg3RhaMgY9cEVYXS7yxsdMNrZQtJbzl3gjlIADAg4Zyc4zXS0UrHAsvpKcprRv0733tffvcztctprzRbiCBN0rgbVyB3B71i6jpV4+sTT/ANkQaisqqIpJpgFgwMYKnqM88etdXRRY0r4OFZ3k307dL90+5meHrS4sdDt7a5QJNHuBAII+8cdKo3uk3U3iCN41H2CZ45bg7h96POBjvn5fyroaKLFPCwdKNJ7Rt+Gn4rRnK6npd4+tXE40i31FZQohlnmAWDAxgqeozzx61Lpuk3sMOixzQhTaiZZsMMLuBA785rpaKLGSwFNVHUu9fTun2vuurZyostc/s8aH9lh+zD5Ptvmj/V5/udc44rVs7KaG/wBSkZMRzBBGcj5sLitWiixdPBwg07t22v2s1bbz9fM5SfSbs6NZ28ukQXwQMHiaby5FJJwQ+cYqNtD1BdHgja0FwqTmQ2LXPAXsu/vj8q6+iixk8tpN7va3T/LXbZ3XkcpYaRfK2oltOt7JLi32xxROCAfQkd/erMVhfXUlqbm2+z7bV4H/AHitgngdK6KiixUMBTikrv8ADvft+RzAttbuIINLntIYreJl33YlB3qpyML1Bq/bWNxGmrBo8ee7GL5h8wK4H0/GtiiixcMHGLu5Nvztta1tvMzorF5PD62MvyO0Hlt32nGO1ZPka5cR2VrPYwxx2syM0qzA+YB3A7fjXT0UWHPCRnZXasreq89PyOKvfDLrqFyw0SG/E8hdJzdtHsz2Zc849q6yxtvsmnwW4CKY4wuEztBx2yc4+pqzRRYVDBUqE3OHXyX6JP72zjhol9JqsUq6TDZzLKGe+t7nCOoOTiP3HrV1odbsGu7Sys4biG4keSO4aYL5W7ruXqcHPSukoosZxy+EL8smm+qt/lb52v5mJYaXNY6nanG+CGwEBkyOWDA9OtW9Ktprb7b5qbfMunkTkHKnGDWhRRY6KeGhTa5ehz8q6zZarqFxZ2Ed1DcMm0NMEIIQDd7j24NNttFuYG0pXxJ5XnNcOpAAZwentk4roqKLGX1KF7tt636aa8z6d11OEi8KSRSLbHQ7eQq3/H612+0jPUoCDnFdNaWc0N/qcjR4jmCCM5HOFx/nNatFFiaGX0aDvD9OzXRK+/XXzKWkQS2ulW8My7ZEUhhkHHJ9Ku0UUzshBQioroFFFFBQVS1W5+zWEjZwzDatXa5jxFdb7hYFPCDn615+Z4n6vhpSW70XzKirsxCckk96SiivgjYKKKKACiiigAooooAVfvr9a6GueX76/Wuhr08t+18v1JkdDRRRX3RiFFFFABRRRQAUUUUAFFFFABRRRQAUUUUAFFFFABRRRQAUVQu9a0+ym8qe5RX9M9KBrWmEA/bYeenzVn7ane3MvvFzIv0U1JEkQOjqynoQaXI9RWgxaKTI9RRkeooAWikyPUUZHqKAFopMj1FGR6igBaKTI9RS0AFFNkkSKNpJGCooyWJ4FcxeeOtNt5CkKST4/iXgUm0tzOpVhT+N2Oporjf+FhWv/PnL/wB9Cj/hYVr/AM+cv/fQpc8TL65Q/mOyorjf+FhWv/PnL/30KP8AhYVr/wA+cv8A30KOeIfXKH8x2VFcb/wsK1/585f++hR/wsK1/wCfOX/voUc8Q+uUP5jsqK43/hYVr/z5y/8AfQo/4WFa/wDPnL/30KOeIfXKH8x2VFcb/wALCtf+fOX/AL6FH/CwrX/nzl/76FHPEPrlD+Y7KiuN/wCFhWv/AD5y/wDfQo/4WFa/8+cv/fQo54h9cofzHZUVxv8AwsK1/wCfOX/voUf8LCtf+fOX/voUc8Q+uUP5jsqK43/hYVr/AM+cv/fQo/4WFa/8+cv/AH0KOeIfXKH8x2VFcb/wsK1/585f++hR/wALCtf+fOX/AL6FHPEPrlD+Y7KiuN/4WFa/8+cv/fQo/wCFhWv/AD5y/wDfQo54h9cofzHZUVxv/CwrX/nzl/76FKvxBtCwDWcoHc5FHPEPrlD+Y7Giqthf2+pWi3Ns+5G/MH0NWqo6E01dBRRRQMKKKKAGTSCGF5G6KM1wlxK09w8jHJY5rpfEN15VqIVPzOefpXK18jn+J56yoraP5s1gtLhRRRXgFhRRRQAUUUUAFFFFACr99frXQ1zy/fX610Nenlv2vl+pMjoaKKK+6MQooooAqamzJp0zKxVhjBH1FVteuby0sFmso2d1kG9VXJ29+PyqfVf+QZN9B/MVHrEN7PbxR2UjRsZRvZTghe9MlnPx6/r1tYXE15poHlx5RsHLNkDkfjQPEPiM2vnf2KB86qBzk8Zzj07ULc+MPLZDaQuRKoBcDGzuasQXPi1tIZ5LW2F75+Ap4Hl+v1pkXfmUbTxZrd7c3UMOlKWgDFhk8EDhc9zUq+IfErorJoy8E7t2RnqePy/WieHxHBqU01rExYOXxuAiaPHC4/vZ71BdHxncMzInlh9hVVIGzrnn16UaBd+ZJJ4k8URwPJ/YIbj5VUnI6dfzq1c6z4ghvP3OleZEY43YE9CQNyj3yT+VMSbxbJYRs8ESXS3JU9MGPHBx9aYbnxoiFjBbt/CQqjPG35h7n5uPagLvzGweJPEUsQLaIY32EgMDhmzj8AKni1XxFC9/51ksixQF4VCn528xlPPptwcVHNc+MxEdltbAhV5UAkkqcjB9DgH2NDSeMZBC7JEg85GZEUZ25YMP/QTQF35leDxH4mjiUS6QZXw5ztI3feK/QcKPxrV0nWNZudZ+x32meTCI3JnX7pYMQPwI5rQ0CXVJtKR9YiWK83MGVemM8H8q06TZST3uFczdave6hqUthp37uONtkk2MnPoK2dVv103TZrpuSi/KPUnpXLC4udK07T47NY/tt/Ns82QcKSMkn8/0rnlGVaqqMXbq/T+vyM69VU43ZtWnhq0iy8y75GOSzck/jU0/h6wmTaYh+Vc/qOq67Fpka3DfZZ1vRbvMi8Oh6MKf4gt7rT/DxL6rPOftKF5N2CqngjiuuOBppKNlr5HI8XBRk1B+6ru+g6WK68O5KFpbPPzJnJT3HtV3+0U+wm8Dlogu7I9Kk06w0z7Bcw2d01znBctJvIOKxbSJf7Lv7AyBPLLDcf4QeQaypR9jXVJfA9vJ/wCRbb5Ob9b/AImudSgUDfcohKB8M2CAaZPq9tavEk10qNKMpk9R61ydzp1vcB72XULdyYAo2qcDaMVceKG8Nmy38Mb/AGYxyK65JX1Hoa9P2SOb6x00+81J/FOmw2rTi7EmAcKucnHWqw8Wo13DAir+85LF8BRnH51lWWj2UFu3/EwgbfC6Bgvr3p0ej228q2pQl1YBsDvuzVezgiPbTfVHQ/8ACRadt3fbVxv2Z560mneIbTUhGIpiJZAWEZ6gCuduNIVreO3l1WAR27EYCY4BHX1NWNK0+G21O0ZNRhbahCoq4aQc4zSdONilXlzJaf18zr0d2cDca2FG1QPQVl2Ue6cHsOadr+qrpGlyT5Hmn5Yx6tXDWaTPRptQg5yOT8ca2ZJxpsD/ACR8ykHq3p+FcXT5ZHmlaR2LMxySe9Mrhk7u54Vaq6s3JhRRRUmQUUUUAFFFFABRRRQAUUUUAFFFFABRRRQAUUUUAFFFFABRRRQAUEgAknAAySaK5nxjq/2OxFlC2JrgfNj+FP8A69VCLk7IqMXJ2R0nw28eKvji402V8WN9iOEk8B16H8en5V7rXxRBNJbzxzRMVkjYMrDqCK+tfBHiSPxT4WtNQDAz7fLnX0kHX8+v412ThZaHu4WXu8nY6KiiioOsKKKqanc/ZbCR8/MRgVnVqRpQc5bIEcvrF19pv3IOVXgVn0pJZiT3pK/Oq1WVWo6kt2dC0CiiiswCiiigAooooAKKKKAFX76/Wuhrnl++v1roa9PLftfL9SZHQ0UUV90YhRRRQBS1X/kGTfQfzFQa/bajd6Y0OmzCGZmGWzj5e+D2qfVf+QZN9B/MVU8R2N/qFhHBp83kyecpdtxX5ec9OaaJZj22keJFt7q3u9SiKPEiQYJyGBBP8qim0TxTcp+91PYwRkXypCvYYJ49R+tSSeEtWc2zf29P5kbMzN65GBj6U1vDOsuY9muMhVCp2sx9Qe/vmmRbyJobLxKlrqIk1KIsdog+b7gH3gT2OO9MfTfFMtyyjVo4o2UFcNk9O3Hr1PeorrwXfyG4MGrSJ5qspJJ6Fs+v61Zu/C2pXN/HOuszJGsCRFQSDxjd09aAs+xD/YvilEvPK1b523NFubI3Er+QA3Clv9J8TMYZLfU445mt0ikJbG6QbiSPzH1xRb+FdZjuDJPr9xLH8vyAkdB0/PFUbXwtrk8cb6lq0kCIzjy/NJ4ZAuc+uc8e9An6HdW5byEEjK0iqA5U98c1LXBt4b1WNbdLXXF3BlVlWQgqAFVmHPJwO9XrXRdWXUYbq48QeYiq4MSNhSWBx35/+tSsilUOuorO0SzubLTxFdag99IWLCZvT0rRpFp3RmeILT7bod1F/EE3r9RzXM6tMp0HSb5WGLa9icn0B4ruHUOjI3Rhg1xiWraT5mm6nGJdOlOEc/dI9D6GsY1FQxMaslo1Zv8AL9TmxVN1IOK6/wBId4w1C1v9Kv7OEl5LPypXZemCw6H6Gq94mjHwrf2umTiaXyxNIm8seMV0en6Ro8NlJb21vH5U3+sVuS31z1q5DY2Fip8q3hhBGDhQMj0r0VWhFKMb6O/5HLLCVKk3OdveVvTfb5MwvD+q6S1uLextnhk8kNK3lbVJA9ayoIpLiXVpkBKupjUf3iBWprusxpH9ksUDzvwFUcj3NNt4GtNI8sZ8xYySR/erilONXEqUdoav17GnI1T9m3f0VjEi0+4/sC7BtmWZ2UouBuwMZoEE7yXEf2R5XliG2STAKYHf3qzpjXVw2wzT+XsDMzgjDegqqst0UuNskwmLYXhvWrebe6pcm9/wOT6nHTXb/g/5lK40m/n2yx27x4OdpxnHHFPfSL6UPGLd0IYDfxz8xOaty3N/j940qES7WxnGMe1PM179sBjkm8reoDHOOnpT/tvooMz/ALOp3vd6lA6RfxQyI0ckj5bLj+I7gcitG3t7j+1bWVbabBA8ySUDkAEZ9jUYu70NMCbjzCj7uDgHtiprSe4bVFWaSYJ8uAc4PH5ULOFNqPLvp95cMDCDum+n4HXWDgMwOBxXnnivWf7V1RljbNvD8qe/qa6+9EjafcrCxWQxtgj6V5ic5OetTirpl4yrLkVNbBRRRXIecFFFFABRRRQAUUUUAFFFFABRRRQAUUUUAFFFFABRRRQAUUUUAFFFFAEN1cxWdrLczNiONdzGvJ9RvpdSv5buX70hyB/dHYV0vjXV/MmXTIW+SM7piO7dh+FchXbQhZcz6nZQhZXfUK9O+DHir+x/EjaVcybbW/woyeFkHQ/j0rzGnwyvBMksbFXRgykdiK3aurHTCTjK6Ptiiub8C+JE8U+FLS/3AzhfLnHo46/n1rpK5noeommroK5rxHdbpUt1PCjJ+tdHI4jjZ26KMmuEupjcXMkp/iOa8HPsTyUVSW8vyRpBa3IaKKK+QNQooooAKKKKACiiigAooooAVfvr9a6GueX76/Wuhr08t+18v1JkdDRRRX3RiFFFFAEVxAtzA0LEhW6kU27tRdw+WXdOQcqcGp6KBSipKzMcaFzlryb7uDg45qddIRBHsnlDRoVBJ659a0aKLGKw1JbIyv7EUQhftU28c7t1NTQwIUV7qYuDlmBxmteiiwvqtHsZX9hR4wLm4HGAQ/SpE0hEQr58rfMGBY5xgYrRoosNYaktkZcOixQTCRZXJCsoB9DUa+H4V24mkypBOQOcVsUUWF9Vo7cpBaWwtLVIFYsF7nqanoooN4xUVZBUVxbxXUDwzIHjcYINS0Umk1ZjOaTwvc20hFrqbpDnKo6bsUyXw/q0sgVtUURdyke04rqKK5/qlO3Krper/wAyPZxMm00G2s49sf3j95yMlj7mrP8AZ6/3/wBKu0V1QfJHljog9nHsUv7OX+9+lH9nJ/e/SrtFV7SQezj2KX9nL/e/Sj+zl/vfpV2ij2kg9nHsUv7OX+9+lRXFrDa28k8sm2ONSzHFaVcN461n7ulwt/tS4/QVMqskrmNdwpQcmjPfxk4kbZaIVB4yx6VzEziSZ3C7QzE7R2plFc0qkpfEeFOpKfxMKKKKgzCiiigAooooAKKKKACiiigAooooAKKKKACiiigAooooAKKKKACs/WtTTSdMkuTgyfdiU92PT/GtCvNPFOr/ANqamUibNtBlE9GPdq1pQ55GtKHNIxJJHlkaSRizuSzE9yabRRXoHcFFFFAHpvwZ8U/2P4kOl3EmLW/+UZPCyDof6V9HV8TwzPbzpNExWRGDKR2Ir618DeJE8UeFbS/DAzBfLnHo46/n1rGoup24ad1ysua/deTZeUD80h/SuTrS1u6+0X7AH5U+UVm1+f5rifb4qTWy0XyPQirIKKKK84oKKKKACiiigAooooAKKKKAFX76/Wuhrnl++v1roa9PLftfL9SZHQ0UUV90YhRRRQAUUUUAFFFFABRRRQAUUUUAFFFFABRRRQAUUUUAFFFFABRRRQAUUUUAFFFFAFHV9Sj0rTZbp8ZUYQerdq8fubiS6uZJ5WLO7FiTXReM9Z+36h9libMEBxx/E3c1zFYTldnhY2v7SfKtkFFFFZnEFFFFABRRRQAUUUUAFFFFABRRRQAUUUUAFFFFABRRRQAUUUUAFFFMmljgheaVgscalmY9gKYGF4t1f+ztN8iJsXFwCox1Ve5/pXm9XtX1KTVdSlunyAxwi/3VHQVRr0KUOSNjvpw5I2CiiitDQKKKKACvR/hJ4uOhavPpszn7NfLhfRZB0P8ASvOKdHI8UqyRsVdCGUjsRWdWLnBxTs2VCXLJSPpdmLOSepNJWP4Y1ldd0G3vAR5uNko9GHWtivy+rTlTm4T3R7kWpK6CiiioGFFFFABRRRQAUUUUAFFFFACr99frXQ1zy/fX610Nenlv2vl+pMjoaKKK+6MQooooAKKKKACiiigAooooAKKKKACiiigAooooAKKKKACiiigAooooAKKKKACsLxTrA0rSmCN/pE3yp7eprcdlRGdjhVGSa8n8RX9xq+qSS+XJ5S/LGNp4FROVkcmMrezp2W7MYksSTyT1pKk8iX/nk/8A3yaPIl/55P8A98msDwbMjoqTyJf+eT/98mjyJf8Ank//AHyaAsyOipPIl/55P/3yaPIl/wCeT/8AfJoCzI6Kk8iX/nk//fJo8iX/AJ5P/wB8mgLMjoqTyJf+eT/98mjyJf8Ank//AHyaAsyOipPIl/55P/3yaPIl/wCeT/8AfJoCzI6Kk8iX/nk//fJo8iX/AJ5P/wB8mgLMjoqTyJf+eT/98mjyJf8Ank//AHyaAsyOipPIl/55P/3yaPIl/wCeT/8AfJoCzI6Kk8iX/nk//fJo8iX/AJ5P/wB8mgLMjoqTyJf+eT/98mjyJf8Ank//AHyaAsyOuN8bavtVdLhbk4eYj9F/r+VdZqM76dYS3TwyNsHyqFPzN2FeUXEV/dXEk80E7SSMWY+Wetb0IXfMzehTbfMypRU/2K6/59pv+/Zo+xXX/PtN/wB+zXaddiCip/sV1/z7Tf8Afs0fYrr/AJ9pv+/ZoCxBRU/2K6/59pv+/Zo+xXX/AD7Tf9+zQFiCip/sV1/z7Tf9+zR9iuv+fab/AL9mgLHX/DfXv7O1k6fM2Le74GTwr9q9ir5wS2vY5FkS3nV1IKkIeDXvPhjU5Na0K3uXjdZgNkqlSCGFfH8RYK01iYLfR+vQ9HB1LrkZrUU7y3/uN+VHlv8A3G/KvmeV9juG0U7y3/uN+VHlv/cb8qOV9gG0U7y3/uN+VHlv/cb8qOV9gG0U7y3/ALjflR5b/wBxvyo5X2AbRTvLf+435UeW/wDcb8qOV9gEX76/WuhrBWN96/I3X0rf2n0P5V6eWp+98v1Jkf/Z"/>
  <LIB_QUESTIONNAIRE valeur="Bail Rénov_reunion collective_propriétaires">Bail Rénov_reunion collective_propriétaires</LIB_QUESTIONNAIRE>
  <NOM_FICHIER valeur="Bail Rénov_reunion collective_propriétaires.pptx">Bail Rénov_reunion collective_propriétaires.pptx</NOM_FICHIER>
  <FAMILLE valeur=""/>
  <EXPORT_COL valeur="">(Par défaut)</EXPORT_COL>
  <EXPORT_INDIV valeur="">(Par défaut)</EXPORT_INDIV>
  <RES_INSTANTANE_Q_REP_JUSTE valeur="">(Par défaut)</RES_INSTANTANE_Q_REP_JUSTE>
  <RES_INSTANTANE_Q_REP_JUSTE_ORD valeur="">(Par défaut)</RES_INSTANTANE_Q_REP_JUSTE_ORD>
  <RES_INSTANTANE_Q_REP_SONDAGE valeur="">(Par défaut)</RES_INSTANTANE_Q_REP_SONDAGE>
  <RES_INSTANTANE_CUMUL valeur="">(Par défaut)</RES_INSTANTANE_CUMUL>
  <NB_POINT_MINI valeur="0">0</NB_POINT_MINI>
  <NB_POINT_REP_FAUSSE valeur="99999999">Auto</NB_POINT_REP_FAUSSE>
  <NB_POINT_REP_JUSTE valeur="1">1</NB_POINT_REP_JUSTE>
  <NB_POINT_REP_OUBLI valeur="0">0</NB_POINT_REP_OUBLI>
  <NB_POINT_REP_JUSTE_MAL_PLACE valeur="0">0</NB_POINT_REP_JUSTE_MAL_PLACE>
  <NB_POINT_PAS_REPONDU valeur="0">0</NB_POINT_PAS_REPONDU>
  <NO_REPONSE_PAS_REPONDU valeur=""/>
  <METHODE_CALCUL_POINT valeur="3">Répartition</METHODE_CALCUL_POINT>
  <NB_POINT_MAXI valeur="1">1</NB_POINT_MAXI>
  <LIBELLE_FORMATION valeur=""/>
  <AUTOSWITCH valeur="0">Non</AUTOSWITCH>
  <LIMITE_TEMPS valeur="False">Non</LIMITE_TEMPS>
  <TEMPS_REPONSE valeur=""/>
  <NOTE_MAX valeur=""/>
  <NOTE_MIN valeur=""/>
  <DATE_VALIDITE_DEBUT valeur=""/>
  <DATE_VALIDITE_FIN valeur=""/>
  <NOTE_REUSSITE valeur=""/>
  <REPERTOIRE valeur="C:\Users\Romain\Desktop\Bail rénov a charter quizz\wetransfer_bail-renov_reunion-collective_proprietaires-pptx_2023-11-22_1032\">C:\Users\Romain\Desktop\Bail rénov a charter quizz\wetransfer_bail-renov_reunion-collective_proprietaires-pptx_2023-11-22_1032\</REPERTOIRE>
  <REPONSE_UNIQUE valeur="True">1 réponse</REPONSE_UNIQUE>
  <REPONSES_EXACTES valeur="True">Réponses exactes</REPONSES_EXACTES>
  <REFERENCE_QUESTIONNAIRE valeur="0cf65322-9a2d-4c71-a353-4c094c20e73b">0cf65322-9a2d-4c71-a353-4c094c20e73b</REFERENCE_QUESTIONNAIRE>
  <REPONSE_MODIFIABLE valeur="">(Par défaut)</REPONSE_MODIFIABLE>
  <AFFICHAGE_BARRE_NAVIGATION valeur="">(Par défaut)</AFFICHAGE_BARRE_NAVIGATION>
  <VALIDATION_AUTO_REPONSE_UNIQUE valeur="">(Par défaut)</VALIDATION_AUTO_REPONSE_UNIQUE>
  <CODE_VERROUILLAGE valeur=""/>
  <VERSION valeur=""/>
  <VersionAutoIncGenerationXml valeur="2">2</VersionAutoIncGenerationXml>
  <CHEMIN_DIAPOS>C:\QuizzBoxData\Img\Bail Rénov_reunion collective_propriétaires\sl</CHEMIN_DIAPOS>
  <DATE_MAJ>23/11/2023 16:42:07</DATE_MAJ>
  <DATE_CREATION>22/11/2023 10:33:00</DATE_CREATION>
  <NB_TOTAL_QUESTIONS>11</NB_TOTAL_QUESTIONS>
  <ITEM TYPE="Q">
    <NUM_DIAPO>29</NUM_DIAPO>
    <NUM_QUESTION valeur="1">1</NUM_QUESTION>
    <NUM_THEME valeur="1">1</NUM_THEME>
    <NUM_QUESTION_UTIL valeur=""/>
    <LIB_QUESTION valeur="Question 1">Question 1</LIB_QUESTION>
    <ELIMINATOIRE valeur="False">Non</ELIMINATOIRE>
    <NB_POINT_MINI_Q valeur="">(Par défaut)</NB_POINT_MINI_Q>
    <METHODE_CALCUL_POINT_Q valeur="">(Par défaut)</METHODE_CALCUL_POINT_Q>
    <NB_POINT_MAXI_Q valeur="">(Par défaut)</NB_POINT_MAXI_Q>
    <NO_REPONSE_PAS_REPONDU valeur=""/>
    <NUM_QUESTION_THEME valeur="1">1</NUM_QUESTION_THEME>
    <COEFFICIENT valeur="1">1</COEFFICIENT>
    <SOLUTION valeur="4">D</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8"/>
    <MIROIR valeur=""/>
    <LIMITE_TEMPS valeur="">(Par défaut)</LIMITE_TEMPS>
    <PLAGE_MIN valeur=""/>
    <PLAGE_MAX valeur=""/>
    <DELAI_AVANT_REPONSE valeur=""/>
    <TOLERANCE_MIN_NUMERIQUE valeur=""/>
    <TOLERANCE_MAX_NUMERIQUE valeur=""/>
    <MALUS_TEMPS valeur=""/>
    <BONUS_PLACE valeur=""/>
  </ITEM>
  <ITEM TYPE="Q">
    <NUM_DIAPO>30</NUM_DIAPO>
    <NUM_QUESTION valeur="2">2</NUM_QUESTION>
    <NUM_THEME valeur="1">1</NUM_THEME>
    <NUM_QUESTION_UTIL valeur=""/>
    <LIB_QUESTION valeur="Question 2">Question 2</LIB_QUESTION>
    <ELIMINATOIRE valeur="False">Non</ELIMINATOIRE>
    <NB_POINT_MINI_Q valeur="">(Par défaut)</NB_POINT_MINI_Q>
    <METHODE_CALCUL_POINT_Q valeur="">(Par défaut)</METHODE_CALCUL_POINT_Q>
    <NB_POINT_MAXI_Q valeur="">(Par défaut)</NB_POINT_MAXI_Q>
    <NO_REPONSE_PAS_REPONDU valeur=""/>
    <NUM_QUESTION_THEME valeur="2">2</NUM_QUESTION_THEME>
    <COEFFICIENT valeur="1">1</COEFFICIENT>
    <SOLUTION valeur="2">B</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8"/>
    <MIROIR valeur=""/>
    <LIMITE_TEMPS valeur="">(Par défaut)</LIMITE_TEMPS>
    <PLAGE_MIN valeur=""/>
    <PLAGE_MAX valeur=""/>
    <DELAI_AVANT_REPONSE valeur=""/>
    <TOLERANCE_MIN_NUMERIQUE valeur=""/>
    <TOLERANCE_MAX_NUMERIQUE valeur=""/>
    <MALUS_TEMPS valeur=""/>
    <BONUS_PLACE valeur=""/>
  </ITEM>
  <ITEM TYPE="Q">
    <NUM_DIAPO>31</NUM_DIAPO>
    <NUM_QUESTION valeur="3">3</NUM_QUESTION>
    <NUM_THEME valeur="1">1</NUM_THEME>
    <NUM_QUESTION_UTIL valeur=""/>
    <LIB_QUESTION valeur="Question 3">Question 3</LIB_QUESTION>
    <ELIMINATOIRE valeur="False">Non</ELIMINATOIRE>
    <NB_POINT_MINI_Q valeur="">(Par défaut)</NB_POINT_MINI_Q>
    <METHODE_CALCUL_POINT_Q valeur="">(Par défaut)</METHODE_CALCUL_POINT_Q>
    <NB_POINT_MAXI_Q valeur="">(Par défaut)</NB_POINT_MAXI_Q>
    <NO_REPONSE_PAS_REPONDU valeur=""/>
    <NUM_QUESTION_THEME valeur="3">3</NUM_QUESTION_THEME>
    <COEFFICIENT valeur="1">1</COEFFICIENT>
    <SOLUTION valeur="1">A</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8"/>
    <MIROIR valeur=""/>
    <LIMITE_TEMPS valeur="">(Par défaut)</LIMITE_TEMPS>
    <PLAGE_MIN valeur=""/>
    <PLAGE_MAX valeur=""/>
    <DELAI_AVANT_REPONSE valeur=""/>
    <TOLERANCE_MIN_NUMERIQUE valeur=""/>
    <TOLERANCE_MAX_NUMERIQUE valeur=""/>
    <MALUS_TEMPS valeur=""/>
    <BONUS_PLACE valeur=""/>
  </ITEM>
  <ITEM TYPE="Q">
    <NUM_DIAPO>32</NUM_DIAPO>
    <NUM_QUESTION valeur="4">4</NUM_QUESTION>
    <NUM_THEME valeur="1">1</NUM_THEME>
    <NUM_QUESTION_UTIL valeur=""/>
    <LIB_QUESTION valeur="Question 4">Question 4</LIB_QUESTION>
    <ELIMINATOIRE valeur="False">Non</ELIMINATOIRE>
    <NB_POINT_MINI_Q valeur="">(Par défaut)</NB_POINT_MINI_Q>
    <METHODE_CALCUL_POINT_Q valeur="">(Par défaut)</METHODE_CALCUL_POINT_Q>
    <NB_POINT_MAXI_Q valeur="">(Par défaut)</NB_POINT_MAXI_Q>
    <NO_REPONSE_PAS_REPONDU valeur=""/>
    <NUM_QUESTION_THEME valeur="4">4</NUM_QUESTION_THEME>
    <COEFFICIENT valeur="1">1</COEFFICIENT>
    <SOLUTION valeur="4">D</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8"/>
    <MIROIR valeur=""/>
    <LIMITE_TEMPS valeur="">(Par défaut)</LIMITE_TEMPS>
    <PLAGE_MIN valeur=""/>
    <PLAGE_MAX valeur=""/>
    <DELAI_AVANT_REPONSE valeur=""/>
    <TOLERANCE_MIN_NUMERIQUE valeur=""/>
    <TOLERANCE_MAX_NUMERIQUE valeur=""/>
    <MALUS_TEMPS valeur=""/>
    <BONUS_PLACE valeur=""/>
  </ITEM>
  <ITEM TYPE="Q">
    <NUM_DIAPO>33</NUM_DIAPO>
    <NUM_QUESTION valeur="5">5</NUM_QUESTION>
    <NUM_THEME valeur="1">1</NUM_THEME>
    <NUM_QUESTION_UTIL valeur=""/>
    <LIB_QUESTION valeur="Question 5">Question 5</LIB_QUESTION>
    <ELIMINATOIRE valeur="False">Non</ELIMINATOIRE>
    <NB_POINT_MINI_Q valeur="">(Par défaut)</NB_POINT_MINI_Q>
    <METHODE_CALCUL_POINT_Q valeur="">(Par défaut)</METHODE_CALCUL_POINT_Q>
    <NB_POINT_MAXI_Q valeur="">(Par défaut)</NB_POINT_MAXI_Q>
    <NO_REPONSE_PAS_REPONDU valeur=""/>
    <NUM_QUESTION_THEME valeur="5">5</NUM_QUESTION_THEME>
    <COEFFICIENT valeur="1">1</COEFFICIENT>
    <SOLUTION valeur="2">B</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8"/>
    <MIROIR valeur=""/>
    <LIMITE_TEMPS valeur="">(Par défaut)</LIMITE_TEMPS>
    <PLAGE_MIN valeur=""/>
    <PLAGE_MAX valeur=""/>
    <DELAI_AVANT_REPONSE valeur=""/>
    <TOLERANCE_MIN_NUMERIQUE valeur=""/>
    <TOLERANCE_MAX_NUMERIQUE valeur=""/>
    <MALUS_TEMPS valeur=""/>
    <BONUS_PLACE valeur=""/>
  </ITEM>
  <ITEM TYPE="Q">
    <NUM_DIAPO>34</NUM_DIAPO>
    <NUM_QUESTION valeur="6">6</NUM_QUESTION>
    <NUM_THEME valeur="1">1</NUM_THEME>
    <NUM_QUESTION_UTIL valeur=""/>
    <LIB_QUESTION valeur="Question 6">Question 6</LIB_QUESTION>
    <ELIMINATOIRE valeur="False">Non</ELIMINATOIRE>
    <NB_POINT_MINI_Q valeur="">(Par défaut)</NB_POINT_MINI_Q>
    <METHODE_CALCUL_POINT_Q valeur="">(Par défaut)</METHODE_CALCUL_POINT_Q>
    <NB_POINT_MAXI_Q valeur="">(Par défaut)</NB_POINT_MAXI_Q>
    <NO_REPONSE_PAS_REPONDU valeur=""/>
    <NUM_QUESTION_THEME valeur="6">6</NUM_QUESTION_THEME>
    <COEFFICIENT valeur="1">1</COEFFICIENT>
    <SOLUTION valeur="1">A</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8"/>
    <MIROIR valeur=""/>
    <LIMITE_TEMPS valeur="">(Par défaut)</LIMITE_TEMPS>
    <PLAGE_MIN valeur=""/>
    <PLAGE_MAX valeur=""/>
    <DELAI_AVANT_REPONSE valeur=""/>
    <TOLERANCE_MIN_NUMERIQUE valeur=""/>
    <TOLERANCE_MAX_NUMERIQUE valeur=""/>
    <MALUS_TEMPS valeur=""/>
    <BONUS_PLACE valeur=""/>
  </ITEM>
  <ITEM TYPE="Q">
    <NUM_DIAPO>35</NUM_DIAPO>
    <NUM_QUESTION valeur="7">7</NUM_QUESTION>
    <NUM_THEME valeur="1">1</NUM_THEME>
    <NUM_QUESTION_UTIL valeur=""/>
    <LIB_QUESTION valeur="Question 7">Question 7</LIB_QUESTION>
    <ELIMINATOIRE valeur="False">Non</ELIMINATOIRE>
    <NB_POINT_MINI_Q valeur="">(Par défaut)</NB_POINT_MINI_Q>
    <METHODE_CALCUL_POINT_Q valeur="">(Par défaut)</METHODE_CALCUL_POINT_Q>
    <NB_POINT_MAXI_Q valeur="">(Par défaut)</NB_POINT_MAXI_Q>
    <NO_REPONSE_PAS_REPONDU valeur=""/>
    <NUM_QUESTION_THEME valeur="7">7</NUM_QUESTION_THEME>
    <COEFFICIENT valeur="1">1</COEFFICIENT>
    <SOLUTION valeur="3">C</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8"/>
    <MIROIR valeur=""/>
    <LIMITE_TEMPS valeur="">(Par défaut)</LIMITE_TEMPS>
    <PLAGE_MIN valeur=""/>
    <PLAGE_MAX valeur=""/>
    <DELAI_AVANT_REPONSE valeur=""/>
    <TOLERANCE_MIN_NUMERIQUE valeur=""/>
    <TOLERANCE_MAX_NUMERIQUE valeur=""/>
    <MALUS_TEMPS valeur=""/>
    <BONUS_PLACE valeur=""/>
  </ITEM>
  <ITEM TYPE="Q">
    <NUM_DIAPO>36</NUM_DIAPO>
    <NUM_QUESTION valeur="8">8</NUM_QUESTION>
    <NUM_THEME valeur="1">1</NUM_THEME>
    <NUM_QUESTION_UTIL valeur=""/>
    <LIB_QUESTION valeur="Question 8">Question 8</LIB_QUESTION>
    <ELIMINATOIRE valeur="False">Non</ELIMINATOIRE>
    <NB_POINT_MINI_Q valeur="">(Par défaut)</NB_POINT_MINI_Q>
    <METHODE_CALCUL_POINT_Q valeur="">(Par défaut)</METHODE_CALCUL_POINT_Q>
    <NB_POINT_MAXI_Q valeur="">(Par défaut)</NB_POINT_MAXI_Q>
    <NO_REPONSE_PAS_REPONDU valeur=""/>
    <NUM_QUESTION_THEME valeur="8">8</NUM_QUESTION_THEME>
    <COEFFICIENT valeur="1">1</COEFFICIENT>
    <SOLUTION valeur="1">A</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8"/>
    <MIROIR valeur=""/>
    <LIMITE_TEMPS valeur="">(Par défaut)</LIMITE_TEMPS>
    <PLAGE_MIN valeur=""/>
    <PLAGE_MAX valeur=""/>
    <DELAI_AVANT_REPONSE valeur=""/>
    <TOLERANCE_MIN_NUMERIQUE valeur=""/>
    <TOLERANCE_MAX_NUMERIQUE valeur=""/>
    <MALUS_TEMPS valeur=""/>
    <BONUS_PLACE valeur=""/>
  </ITEM>
  <ITEM TYPE="Q">
    <NUM_DIAPO>37</NUM_DIAPO>
    <NUM_QUESTION valeur="9">9</NUM_QUESTION>
    <NUM_THEME valeur="1">1</NUM_THEME>
    <NUM_QUESTION_UTIL valeur=""/>
    <LIB_QUESTION valeur="Question 9">Question 9</LIB_QUESTION>
    <ELIMINATOIRE valeur="False">Non</ELIMINATOIRE>
    <NB_POINT_MINI_Q valeur="">(Par défaut)</NB_POINT_MINI_Q>
    <METHODE_CALCUL_POINT_Q valeur="">(Par défaut)</METHODE_CALCUL_POINT_Q>
    <NB_POINT_MAXI_Q valeur="">(Par défaut)</NB_POINT_MAXI_Q>
    <NO_REPONSE_PAS_REPONDU valeur=""/>
    <NUM_QUESTION_THEME valeur="9">9</NUM_QUESTION_THEME>
    <COEFFICIENT valeur="1">1</COEFFICIENT>
    <SOLUTION valeur="3">C</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8"/>
    <MIROIR valeur=""/>
    <LIMITE_TEMPS valeur="">(Par défaut)</LIMITE_TEMPS>
    <PLAGE_MIN valeur=""/>
    <PLAGE_MAX valeur=""/>
    <DELAI_AVANT_REPONSE valeur=""/>
    <TOLERANCE_MIN_NUMERIQUE valeur=""/>
    <TOLERANCE_MAX_NUMERIQUE valeur=""/>
    <MALUS_TEMPS valeur=""/>
    <BONUS_PLACE valeur=""/>
  </ITEM>
  <ITEM TYPE="Q">
    <NUM_DIAPO>38</NUM_DIAPO>
    <NUM_QUESTION valeur="10">10</NUM_QUESTION>
    <NUM_THEME valeur="1">1</NUM_THEME>
    <NUM_QUESTION_UTIL valeur=""/>
    <LIB_QUESTION valeur="Question 10">Question 10</LIB_QUESTION>
    <ELIMINATOIRE valeur="False">Non</ELIMINATOIRE>
    <NB_POINT_MINI_Q valeur="">(Par défaut)</NB_POINT_MINI_Q>
    <METHODE_CALCUL_POINT_Q valeur="">(Par défaut)</METHODE_CALCUL_POINT_Q>
    <NB_POINT_MAXI_Q valeur="">(Par défaut)</NB_POINT_MAXI_Q>
    <NO_REPONSE_PAS_REPONDU valeur=""/>
    <NUM_QUESTION_THEME valeur="10">10</NUM_QUESTION_THEME>
    <COEFFICIENT valeur="1">1</COEFFICIENT>
    <SOLUTION valeur="1">A</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8"/>
    <MIROIR valeur=""/>
    <LIMITE_TEMPS valeur="">(Par défaut)</LIMITE_TEMPS>
    <PLAGE_MIN valeur=""/>
    <PLAGE_MAX valeur=""/>
    <DELAI_AVANT_REPONSE valeur=""/>
    <TOLERANCE_MIN_NUMERIQUE valeur=""/>
    <TOLERANCE_MAX_NUMERIQUE valeur=""/>
    <MALUS_TEMPS valeur=""/>
    <BONUS_PLACE valeur=""/>
  </ITEM>
  <ITEM TYPE="Q">
    <NUM_DIAPO>40</NUM_DIAPO>
    <NUM_QUESTION valeur="11">11</NUM_QUESTION>
    <NUM_THEME valeur="1">1</NUM_THEME>
    <NUM_QUESTION_UTIL valeur=""/>
    <LIB_QUESTION valeur="Question 10">Question 10</LIB_QUESTION>
    <ELIMINATOIRE valeur="False">Non</ELIMINATOIRE>
    <NB_POINT_MINI_Q valeur="">(Par défaut)</NB_POINT_MINI_Q>
    <METHODE_CALCUL_POINT_Q valeur="">(Par défaut)</METHODE_CALCUL_POINT_Q>
    <NB_POINT_MAXI_Q valeur="">(Par défaut)</NB_POINT_MAXI_Q>
    <NO_REPONSE_PAS_REPONDU valeur=""/>
    <NUM_QUESTION_THEME valeur="11">11</NUM_QUESTION_THEME>
    <COEFFICIENT valeur="1">1</COEFFICIENT>
    <SOLUTION valeur="1">A</SOLUTION>
    <NB_POINT_REP_JUSTE_Q valeur="">(Par défaut)</NB_POINT_REP_JUSTE_Q>
    <NB_POINT_REP_FAUSSE_Q valeur="">(Par défaut)</NB_POINT_REP_FAUSSE_Q>
    <NB_POINT_REP_OUBLI_Q valeur="">(Par défaut)</NB_POINT_REP_OUBLI_Q>
    <ORDONNENCEMENT valeur="False">Non</ORDONNENCEMENT>
    <TEMPS_REPONSE_Q valeur="">(Par défaut)</TEMPS_REPONSE_Q>
    <NB_POINT_REP_JUSTE_MAL_PLACE_Q valeur="">(Par défaut)</NB_POINT_REP_JUSTE_MAL_PLACE_Q>
    <NB_POINT_PAS_REPONDU_Q valeur="">(Par défaut)</NB_POINT_PAS_REPONDU_Q>
    <LIB_THEME valeur="">(Par défaut)</LIB_THEME>
    <REPONSE_UNIQUE valeur="1">1 réponse</REPONSE_UNIQUE>
    <RES_INSTANTANE valeur="">(Par défaut)</RES_INSTANTANE>
    <PIVOT valeur="">Non</PIVOT>
    <TYPE_REPONSE valeur="0">Choix</TYPE_REPONSE>
    <TYPE_QUESTION valeur="8"/>
    <MIROIR valeur=""/>
    <LIMITE_TEMPS valeur="">(Par défaut)</LIMITE_TEMPS>
    <PLAGE_MIN valeur=""/>
    <PLAGE_MAX valeur=""/>
    <DELAI_AVANT_REPONSE valeur=""/>
    <TOLERANCE_MIN_NUMERIQUE valeur=""/>
    <TOLERANCE_MAX_NUMERIQUE valeur=""/>
    <MALUS_TEMPS valeur=""/>
    <BONUS_PLACE valeur=""/>
  </ITEM>
</QUESTIONNAIRE>
</file>

<file path=customXml/itemProps1.xml><?xml version="1.0" encoding="utf-8"?>
<ds:datastoreItem xmlns:ds="http://schemas.openxmlformats.org/officeDocument/2006/customXml" ds:itemID="{38BB2345-384A-44D9-8E6A-180889183BB0}">
  <ds:schemaRefs/>
</ds:datastoreItem>
</file>

<file path=docProps/app.xml><?xml version="1.0" encoding="utf-8"?>
<Properties xmlns="http://schemas.openxmlformats.org/officeDocument/2006/extended-properties" xmlns:vt="http://schemas.openxmlformats.org/officeDocument/2006/docPropsVTypes">
  <Template>Bail Rénov'</Template>
  <TotalTime>21</TotalTime>
  <Words>1355</Words>
  <Application>Microsoft Office PowerPoint</Application>
  <PresentationFormat>Personnalisé</PresentationFormat>
  <Paragraphs>257</Paragraphs>
  <Slides>17</Slides>
  <Notes>8</Notes>
  <HiddenSlides>0</HiddenSlides>
  <MMClips>0</MMClips>
  <ScaleCrop>false</ScaleCrop>
  <HeadingPairs>
    <vt:vector size="6" baseType="variant">
      <vt:variant>
        <vt:lpstr>Polices utilisées</vt:lpstr>
      </vt:variant>
      <vt:variant>
        <vt:i4>9</vt:i4>
      </vt:variant>
      <vt:variant>
        <vt:lpstr>Thème</vt:lpstr>
      </vt:variant>
      <vt:variant>
        <vt:i4>11</vt:i4>
      </vt:variant>
      <vt:variant>
        <vt:lpstr>Titres des diapositives</vt:lpstr>
      </vt:variant>
      <vt:variant>
        <vt:i4>17</vt:i4>
      </vt:variant>
    </vt:vector>
  </HeadingPairs>
  <TitlesOfParts>
    <vt:vector size="37" baseType="lpstr">
      <vt:lpstr>Arial</vt:lpstr>
      <vt:lpstr>Aptos</vt:lpstr>
      <vt:lpstr>Arial,Sans-Serif</vt:lpstr>
      <vt:lpstr>Calibri</vt:lpstr>
      <vt:lpstr>Wingdings</vt:lpstr>
      <vt:lpstr>Aptos Display</vt:lpstr>
      <vt:lpstr>Klarheit Kurrent Book</vt:lpstr>
      <vt:lpstr>Klarheit Kurrent Extrabold</vt:lpstr>
      <vt:lpstr>Times New Roman</vt:lpstr>
      <vt:lpstr>Bail Rénov'</vt:lpstr>
      <vt:lpstr>1_Bail Rénov'</vt:lpstr>
      <vt:lpstr>2_Bail Rénov'</vt:lpstr>
      <vt:lpstr>3_Bail Rénov'</vt:lpstr>
      <vt:lpstr>5_Bail Rénov'</vt:lpstr>
      <vt:lpstr>6_Bail Rénov'</vt:lpstr>
      <vt:lpstr>7_Bail Rénov'</vt:lpstr>
      <vt:lpstr>8_Bail Rénov'</vt:lpstr>
      <vt:lpstr>10_Bail Rénov'</vt:lpstr>
      <vt:lpstr>11_Bail Rénov'</vt:lpstr>
      <vt:lpstr>Thème Office</vt:lpstr>
      <vt:lpstr>Présentation PowerPoint</vt:lpstr>
      <vt:lpstr>Présentation PowerPoint</vt:lpstr>
      <vt:lpstr>Présentation PowerPoint</vt:lpstr>
      <vt:lpstr>L’offre de Bail Renov’ </vt:lpstr>
      <vt:lpstr>Coordination et concertation  locale et nationale</vt:lpstr>
      <vt:lpstr>La cible du dispositif</vt:lpstr>
      <vt:lpstr>REX – coordination Slime x TZEE x Bail Rénov’</vt:lpstr>
      <vt:lpstr>Présentation PowerPoint</vt:lpstr>
      <vt:lpstr>Présentation PowerPoint</vt:lpstr>
      <vt:lpstr>Présentation PowerPoint</vt:lpstr>
      <vt:lpstr>Un programme CEE ambitieux 2024-2026</vt:lpstr>
      <vt:lpstr>Promouvoir  la rénovation énergétique</vt:lpstr>
      <vt:lpstr>Présentation PowerPoint</vt:lpstr>
      <vt:lpstr>Présentation PowerPoint</vt:lpstr>
      <vt:lpstr>3) Les enjeux de rénovation énergétique des logements </vt:lpstr>
      <vt:lpstr>Présentation PowerPoint</vt:lpstr>
      <vt:lpstr>Présentation PowerPoint</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de la présentation</dc:title>
  <dc:creator>Microsoft Office User</dc:creator>
  <cp:lastModifiedBy>unpia</cp:lastModifiedBy>
  <cp:revision>502</cp:revision>
  <dcterms:created xsi:type="dcterms:W3CDTF">2023-11-07T13:05:47Z</dcterms:created>
  <dcterms:modified xsi:type="dcterms:W3CDTF">2026-05-19T08:05:30Z</dcterms:modified>
</cp:coreProperties>
</file>